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ppt/notesSlides/notesSlide433.xml" ContentType="application/vnd.openxmlformats-officedocument.presentationml.notesSlide+xml"/>
  <Override PartName="/ppt/notesSlides/notesSlide434.xml" ContentType="application/vnd.openxmlformats-officedocument.presentationml.notesSlide+xml"/>
  <Override PartName="/ppt/notesSlides/notesSlide435.xml" ContentType="application/vnd.openxmlformats-officedocument.presentationml.notesSlide+xml"/>
  <Override PartName="/ppt/notesSlides/notesSlide436.xml" ContentType="application/vnd.openxmlformats-officedocument.presentationml.notesSlide+xml"/>
  <Override PartName="/ppt/notesSlides/notesSlide437.xml" ContentType="application/vnd.openxmlformats-officedocument.presentationml.notesSlide+xml"/>
  <Override PartName="/ppt/notesSlides/notesSlide438.xml" ContentType="application/vnd.openxmlformats-officedocument.presentationml.notesSlide+xml"/>
  <Override PartName="/ppt/notesSlides/notesSlide439.xml" ContentType="application/vnd.openxmlformats-officedocument.presentationml.notesSlide+xml"/>
  <Override PartName="/ppt/notesSlides/notesSlide440.xml" ContentType="application/vnd.openxmlformats-officedocument.presentationml.notesSlide+xml"/>
  <Override PartName="/ppt/notesSlides/notesSlide441.xml" ContentType="application/vnd.openxmlformats-officedocument.presentationml.notesSlide+xml"/>
  <Override PartName="/ppt/notesSlides/notesSlide442.xml" ContentType="application/vnd.openxmlformats-officedocument.presentationml.notesSlide+xml"/>
  <Override PartName="/ppt/notesSlides/notesSlide443.xml" ContentType="application/vnd.openxmlformats-officedocument.presentationml.notesSlide+xml"/>
  <Override PartName="/ppt/notesSlides/notesSlide444.xml" ContentType="application/vnd.openxmlformats-officedocument.presentationml.notesSlide+xml"/>
  <Override PartName="/ppt/notesSlides/notesSlide445.xml" ContentType="application/vnd.openxmlformats-officedocument.presentationml.notesSlide+xml"/>
  <Override PartName="/ppt/notesSlides/notesSlide446.xml" ContentType="application/vnd.openxmlformats-officedocument.presentationml.notesSlide+xml"/>
  <Override PartName="/ppt/notesSlides/notesSlide447.xml" ContentType="application/vnd.openxmlformats-officedocument.presentationml.notesSlide+xml"/>
  <Override PartName="/ppt/notesSlides/notesSlide448.xml" ContentType="application/vnd.openxmlformats-officedocument.presentationml.notesSlide+xml"/>
  <Override PartName="/ppt/notesSlides/notesSlide449.xml" ContentType="application/vnd.openxmlformats-officedocument.presentationml.notesSlide+xml"/>
  <Override PartName="/ppt/notesSlides/notesSlide450.xml" ContentType="application/vnd.openxmlformats-officedocument.presentationml.notesSlide+xml"/>
  <Override PartName="/ppt/notesSlides/notesSlide451.xml" ContentType="application/vnd.openxmlformats-officedocument.presentationml.notesSlide+xml"/>
  <Override PartName="/ppt/notesSlides/notesSlide452.xml" ContentType="application/vnd.openxmlformats-officedocument.presentationml.notesSlide+xml"/>
  <Override PartName="/ppt/notesSlides/notesSlide453.xml" ContentType="application/vnd.openxmlformats-officedocument.presentationml.notesSlide+xml"/>
  <Override PartName="/ppt/notesSlides/notesSlide454.xml" ContentType="application/vnd.openxmlformats-officedocument.presentationml.notesSlide+xml"/>
  <Override PartName="/ppt/notesSlides/notesSlide455.xml" ContentType="application/vnd.openxmlformats-officedocument.presentationml.notesSlide+xml"/>
  <Override PartName="/ppt/notesSlides/notesSlide456.xml" ContentType="application/vnd.openxmlformats-officedocument.presentationml.notesSlide+xml"/>
  <Override PartName="/ppt/notesSlides/notesSlide457.xml" ContentType="application/vnd.openxmlformats-officedocument.presentationml.notesSlide+xml"/>
  <Override PartName="/ppt/notesSlides/notesSlide458.xml" ContentType="application/vnd.openxmlformats-officedocument.presentationml.notesSlide+xml"/>
  <Override PartName="/ppt/notesSlides/notesSlide459.xml" ContentType="application/vnd.openxmlformats-officedocument.presentationml.notesSlide+xml"/>
  <Override PartName="/ppt/notesSlides/notesSlide460.xml" ContentType="application/vnd.openxmlformats-officedocument.presentationml.notesSlide+xml"/>
  <Override PartName="/ppt/notesSlides/notesSlide461.xml" ContentType="application/vnd.openxmlformats-officedocument.presentationml.notesSlide+xml"/>
  <Override PartName="/ppt/notesSlides/notesSlide462.xml" ContentType="application/vnd.openxmlformats-officedocument.presentationml.notesSlide+xml"/>
  <Override PartName="/ppt/notesSlides/notesSlide463.xml" ContentType="application/vnd.openxmlformats-officedocument.presentationml.notesSlide+xml"/>
  <Override PartName="/ppt/notesSlides/notesSlide464.xml" ContentType="application/vnd.openxmlformats-officedocument.presentationml.notesSlide+xml"/>
  <Override PartName="/ppt/notesSlides/notesSlide465.xml" ContentType="application/vnd.openxmlformats-officedocument.presentationml.notesSlide+xml"/>
  <Override PartName="/ppt/notesSlides/notesSlide466.xml" ContentType="application/vnd.openxmlformats-officedocument.presentationml.notesSlide+xml"/>
  <Override PartName="/ppt/notesSlides/notesSlide467.xml" ContentType="application/vnd.openxmlformats-officedocument.presentationml.notesSlide+xml"/>
  <Override PartName="/ppt/notesSlides/notesSlide468.xml" ContentType="application/vnd.openxmlformats-officedocument.presentationml.notesSlide+xml"/>
  <Override PartName="/ppt/notesSlides/notesSlide469.xml" ContentType="application/vnd.openxmlformats-officedocument.presentationml.notesSlide+xml"/>
  <Override PartName="/ppt/notesSlides/notesSlide470.xml" ContentType="application/vnd.openxmlformats-officedocument.presentationml.notesSlide+xml"/>
  <Override PartName="/ppt/notesSlides/notesSlide471.xml" ContentType="application/vnd.openxmlformats-officedocument.presentationml.notesSlide+xml"/>
  <Override PartName="/ppt/notesSlides/notesSlide472.xml" ContentType="application/vnd.openxmlformats-officedocument.presentationml.notesSlide+xml"/>
  <Override PartName="/ppt/notesSlides/notesSlide473.xml" ContentType="application/vnd.openxmlformats-officedocument.presentationml.notesSlide+xml"/>
  <Override PartName="/ppt/notesSlides/notesSlide474.xml" ContentType="application/vnd.openxmlformats-officedocument.presentationml.notesSlide+xml"/>
  <Override PartName="/ppt/notesSlides/notesSlide475.xml" ContentType="application/vnd.openxmlformats-officedocument.presentationml.notesSlide+xml"/>
  <Override PartName="/ppt/notesSlides/notesSlide476.xml" ContentType="application/vnd.openxmlformats-officedocument.presentationml.notesSlide+xml"/>
  <Override PartName="/ppt/notesSlides/notesSlide477.xml" ContentType="application/vnd.openxmlformats-officedocument.presentationml.notesSlide+xml"/>
  <Override PartName="/ppt/notesSlides/notesSlide478.xml" ContentType="application/vnd.openxmlformats-officedocument.presentationml.notesSlide+xml"/>
  <Override PartName="/ppt/notesSlides/notesSlide479.xml" ContentType="application/vnd.openxmlformats-officedocument.presentationml.notesSlide+xml"/>
  <Override PartName="/ppt/notesSlides/notesSlide480.xml" ContentType="application/vnd.openxmlformats-officedocument.presentationml.notesSlide+xml"/>
  <Override PartName="/ppt/notesSlides/notesSlide481.xml" ContentType="application/vnd.openxmlformats-officedocument.presentationml.notesSlide+xml"/>
  <Override PartName="/ppt/notesSlides/notesSlide482.xml" ContentType="application/vnd.openxmlformats-officedocument.presentationml.notesSlide+xml"/>
  <Override PartName="/ppt/notesSlides/notesSlide483.xml" ContentType="application/vnd.openxmlformats-officedocument.presentationml.notesSlide+xml"/>
  <Override PartName="/ppt/notesSlides/notesSlide484.xml" ContentType="application/vnd.openxmlformats-officedocument.presentationml.notesSlide+xml"/>
  <Override PartName="/ppt/notesSlides/notesSlide485.xml" ContentType="application/vnd.openxmlformats-officedocument.presentationml.notesSlide+xml"/>
  <Override PartName="/ppt/notesSlides/notesSlide486.xml" ContentType="application/vnd.openxmlformats-officedocument.presentationml.notesSlide+xml"/>
  <Override PartName="/ppt/notesSlides/notesSlide487.xml" ContentType="application/vnd.openxmlformats-officedocument.presentationml.notesSlide+xml"/>
  <Override PartName="/ppt/notesSlides/notesSlide488.xml" ContentType="application/vnd.openxmlformats-officedocument.presentationml.notesSlide+xml"/>
  <Override PartName="/ppt/notesSlides/notesSlide489.xml" ContentType="application/vnd.openxmlformats-officedocument.presentationml.notesSlide+xml"/>
  <Override PartName="/ppt/notesSlides/notesSlide490.xml" ContentType="application/vnd.openxmlformats-officedocument.presentationml.notesSlide+xml"/>
  <Override PartName="/ppt/notesSlides/notesSlide491.xml" ContentType="application/vnd.openxmlformats-officedocument.presentationml.notesSlide+xml"/>
  <Override PartName="/ppt/notesSlides/notesSlide492.xml" ContentType="application/vnd.openxmlformats-officedocument.presentationml.notesSlide+xml"/>
  <Override PartName="/ppt/notesSlides/notesSlide493.xml" ContentType="application/vnd.openxmlformats-officedocument.presentationml.notesSlide+xml"/>
  <Override PartName="/ppt/notesSlides/notesSlide494.xml" ContentType="application/vnd.openxmlformats-officedocument.presentationml.notesSlide+xml"/>
  <Override PartName="/ppt/notesSlides/notesSlide495.xml" ContentType="application/vnd.openxmlformats-officedocument.presentationml.notesSlide+xml"/>
  <Override PartName="/ppt/notesSlides/notesSlide496.xml" ContentType="application/vnd.openxmlformats-officedocument.presentationml.notesSlide+xml"/>
  <Override PartName="/ppt/notesSlides/notesSlide497.xml" ContentType="application/vnd.openxmlformats-officedocument.presentationml.notesSlide+xml"/>
  <Override PartName="/ppt/notesSlides/notesSlide498.xml" ContentType="application/vnd.openxmlformats-officedocument.presentationml.notesSlide+xml"/>
  <Override PartName="/ppt/notesSlides/notesSlide499.xml" ContentType="application/vnd.openxmlformats-officedocument.presentationml.notesSlide+xml"/>
  <Override PartName="/ppt/notesSlides/notesSlide500.xml" ContentType="application/vnd.openxmlformats-officedocument.presentationml.notesSlide+xml"/>
  <Override PartName="/ppt/notesSlides/notesSlide501.xml" ContentType="application/vnd.openxmlformats-officedocument.presentationml.notesSlide+xml"/>
  <Override PartName="/ppt/notesSlides/notesSlide502.xml" ContentType="application/vnd.openxmlformats-officedocument.presentationml.notesSlide+xml"/>
  <Override PartName="/ppt/notesSlides/notesSlide503.xml" ContentType="application/vnd.openxmlformats-officedocument.presentationml.notesSlide+xml"/>
  <Override PartName="/ppt/notesSlides/notesSlide504.xml" ContentType="application/vnd.openxmlformats-officedocument.presentationml.notesSlide+xml"/>
  <Override PartName="/ppt/notesSlides/notesSlide505.xml" ContentType="application/vnd.openxmlformats-officedocument.presentationml.notesSlide+xml"/>
  <Override PartName="/ppt/notesSlides/notesSlide506.xml" ContentType="application/vnd.openxmlformats-officedocument.presentationml.notesSlide+xml"/>
  <Override PartName="/ppt/notesSlides/notesSlide507.xml" ContentType="application/vnd.openxmlformats-officedocument.presentationml.notesSlide+xml"/>
  <Override PartName="/ppt/notesSlides/notesSlide508.xml" ContentType="application/vnd.openxmlformats-officedocument.presentationml.notesSlide+xml"/>
  <Override PartName="/ppt/notesSlides/notesSlide509.xml" ContentType="application/vnd.openxmlformats-officedocument.presentationml.notesSlide+xml"/>
  <Override PartName="/ppt/notesSlides/notesSlide510.xml" ContentType="application/vnd.openxmlformats-officedocument.presentationml.notesSlide+xml"/>
  <Override PartName="/ppt/notesSlides/notesSlide511.xml" ContentType="application/vnd.openxmlformats-officedocument.presentationml.notesSlide+xml"/>
  <Override PartName="/ppt/notesSlides/notesSlide512.xml" ContentType="application/vnd.openxmlformats-officedocument.presentationml.notesSlide+xml"/>
  <Override PartName="/ppt/notesSlides/notesSlide513.xml" ContentType="application/vnd.openxmlformats-officedocument.presentationml.notesSlide+xml"/>
  <Override PartName="/ppt/notesSlides/notesSlide514.xml" ContentType="application/vnd.openxmlformats-officedocument.presentationml.notesSlide+xml"/>
  <Override PartName="/ppt/notesSlides/notesSlide515.xml" ContentType="application/vnd.openxmlformats-officedocument.presentationml.notesSlide+xml"/>
  <Override PartName="/ppt/notesSlides/notesSlide516.xml" ContentType="application/vnd.openxmlformats-officedocument.presentationml.notesSlide+xml"/>
  <Override PartName="/ppt/notesSlides/notesSlide517.xml" ContentType="application/vnd.openxmlformats-officedocument.presentationml.notesSlide+xml"/>
  <Override PartName="/ppt/notesSlides/notesSlide518.xml" ContentType="application/vnd.openxmlformats-officedocument.presentationml.notesSlide+xml"/>
  <Override PartName="/ppt/notesSlides/notesSlide519.xml" ContentType="application/vnd.openxmlformats-officedocument.presentationml.notesSlide+xml"/>
  <Override PartName="/ppt/notesSlides/notesSlide520.xml" ContentType="application/vnd.openxmlformats-officedocument.presentationml.notesSlide+xml"/>
  <Override PartName="/ppt/notesSlides/notesSlide521.xml" ContentType="application/vnd.openxmlformats-officedocument.presentationml.notesSlide+xml"/>
  <Override PartName="/ppt/notesSlides/notesSlide522.xml" ContentType="application/vnd.openxmlformats-officedocument.presentationml.notesSlide+xml"/>
  <Override PartName="/ppt/notesSlides/notesSlide523.xml" ContentType="application/vnd.openxmlformats-officedocument.presentationml.notesSlide+xml"/>
  <Override PartName="/ppt/notesSlides/notesSlide524.xml" ContentType="application/vnd.openxmlformats-officedocument.presentationml.notesSlide+xml"/>
  <Override PartName="/ppt/notesSlides/notesSlide525.xml" ContentType="application/vnd.openxmlformats-officedocument.presentationml.notesSlide+xml"/>
  <Override PartName="/ppt/notesSlides/notesSlide526.xml" ContentType="application/vnd.openxmlformats-officedocument.presentationml.notesSlide+xml"/>
  <Override PartName="/ppt/notesSlides/notesSlide527.xml" ContentType="application/vnd.openxmlformats-officedocument.presentationml.notesSlide+xml"/>
  <Override PartName="/ppt/notesSlides/notesSlide528.xml" ContentType="application/vnd.openxmlformats-officedocument.presentationml.notesSlide+xml"/>
  <Override PartName="/ppt/notesSlides/notesSlide529.xml" ContentType="application/vnd.openxmlformats-officedocument.presentationml.notesSlide+xml"/>
  <Override PartName="/ppt/notesSlides/notesSlide530.xml" ContentType="application/vnd.openxmlformats-officedocument.presentationml.notesSlide+xml"/>
  <Override PartName="/ppt/notesSlides/notesSlide531.xml" ContentType="application/vnd.openxmlformats-officedocument.presentationml.notesSlide+xml"/>
  <Override PartName="/ppt/notesSlides/notesSlide532.xml" ContentType="application/vnd.openxmlformats-officedocument.presentationml.notesSlide+xml"/>
  <Override PartName="/ppt/notesSlides/notesSlide533.xml" ContentType="application/vnd.openxmlformats-officedocument.presentationml.notesSlide+xml"/>
  <Override PartName="/ppt/notesSlides/notesSlide534.xml" ContentType="application/vnd.openxmlformats-officedocument.presentationml.notesSlide+xml"/>
  <Override PartName="/ppt/notesSlides/notesSlide535.xml" ContentType="application/vnd.openxmlformats-officedocument.presentationml.notesSlide+xml"/>
  <Override PartName="/ppt/notesSlides/notesSlide536.xml" ContentType="application/vnd.openxmlformats-officedocument.presentationml.notesSlide+xml"/>
  <Override PartName="/ppt/notesSlides/notesSlide537.xml" ContentType="application/vnd.openxmlformats-officedocument.presentationml.notesSlide+xml"/>
  <Override PartName="/ppt/notesSlides/notesSlide538.xml" ContentType="application/vnd.openxmlformats-officedocument.presentationml.notesSlide+xml"/>
  <Override PartName="/ppt/notesSlides/notesSlide539.xml" ContentType="application/vnd.openxmlformats-officedocument.presentationml.notesSlide+xml"/>
  <Override PartName="/ppt/notesSlides/notesSlide540.xml" ContentType="application/vnd.openxmlformats-officedocument.presentationml.notesSlide+xml"/>
  <Override PartName="/ppt/notesSlides/notesSlide541.xml" ContentType="application/vnd.openxmlformats-officedocument.presentationml.notesSlide+xml"/>
  <Override PartName="/ppt/notesSlides/notesSlide542.xml" ContentType="application/vnd.openxmlformats-officedocument.presentationml.notesSlide+xml"/>
  <Override PartName="/ppt/notesSlides/notesSlide543.xml" ContentType="application/vnd.openxmlformats-officedocument.presentationml.notesSlide+xml"/>
  <Override PartName="/ppt/notesSlides/notesSlide544.xml" ContentType="application/vnd.openxmlformats-officedocument.presentationml.notesSlide+xml"/>
  <Override PartName="/ppt/notesSlides/notesSlide545.xml" ContentType="application/vnd.openxmlformats-officedocument.presentationml.notesSlide+xml"/>
  <Override PartName="/ppt/notesSlides/notesSlide546.xml" ContentType="application/vnd.openxmlformats-officedocument.presentationml.notesSlide+xml"/>
  <Override PartName="/ppt/notesSlides/notesSlide547.xml" ContentType="application/vnd.openxmlformats-officedocument.presentationml.notesSlide+xml"/>
  <Override PartName="/ppt/notesSlides/notesSlide548.xml" ContentType="application/vnd.openxmlformats-officedocument.presentationml.notesSlide+xml"/>
  <Override PartName="/ppt/notesSlides/notesSlide549.xml" ContentType="application/vnd.openxmlformats-officedocument.presentationml.notesSlide+xml"/>
  <Override PartName="/ppt/notesSlides/notesSlide550.xml" ContentType="application/vnd.openxmlformats-officedocument.presentationml.notesSlide+xml"/>
  <Override PartName="/ppt/notesSlides/notesSlide551.xml" ContentType="application/vnd.openxmlformats-officedocument.presentationml.notesSlide+xml"/>
  <Override PartName="/ppt/notesSlides/notesSlide552.xml" ContentType="application/vnd.openxmlformats-officedocument.presentationml.notesSlide+xml"/>
  <Override PartName="/ppt/notesSlides/notesSlide553.xml" ContentType="application/vnd.openxmlformats-officedocument.presentationml.notesSlide+xml"/>
  <Override PartName="/ppt/notesSlides/notesSlide554.xml" ContentType="application/vnd.openxmlformats-officedocument.presentationml.notesSlide+xml"/>
  <Override PartName="/ppt/notesSlides/notesSlide555.xml" ContentType="application/vnd.openxmlformats-officedocument.presentationml.notesSlide+xml"/>
  <Override PartName="/ppt/notesSlides/notesSlide556.xml" ContentType="application/vnd.openxmlformats-officedocument.presentationml.notesSlide+xml"/>
  <Override PartName="/ppt/notesSlides/notesSlide557.xml" ContentType="application/vnd.openxmlformats-officedocument.presentationml.notesSlide+xml"/>
  <Override PartName="/ppt/notesSlides/notesSlide558.xml" ContentType="application/vnd.openxmlformats-officedocument.presentationml.notesSlide+xml"/>
  <Override PartName="/ppt/notesSlides/notesSlide559.xml" ContentType="application/vnd.openxmlformats-officedocument.presentationml.notesSlide+xml"/>
  <Override PartName="/ppt/notesSlides/notesSlide560.xml" ContentType="application/vnd.openxmlformats-officedocument.presentationml.notesSlide+xml"/>
  <Override PartName="/ppt/notesSlides/notesSlide561.xml" ContentType="application/vnd.openxmlformats-officedocument.presentationml.notesSlide+xml"/>
  <Override PartName="/ppt/notesSlides/notesSlide562.xml" ContentType="application/vnd.openxmlformats-officedocument.presentationml.notesSlide+xml"/>
  <Override PartName="/ppt/notesSlides/notesSlide563.xml" ContentType="application/vnd.openxmlformats-officedocument.presentationml.notesSlide+xml"/>
  <Override PartName="/ppt/notesSlides/notesSlide564.xml" ContentType="application/vnd.openxmlformats-officedocument.presentationml.notesSlide+xml"/>
  <Override PartName="/ppt/notesSlides/notesSlide565.xml" ContentType="application/vnd.openxmlformats-officedocument.presentationml.notesSlide+xml"/>
  <Override PartName="/ppt/notesSlides/notesSlide566.xml" ContentType="application/vnd.openxmlformats-officedocument.presentationml.notesSlide+xml"/>
  <Override PartName="/ppt/notesSlides/notesSlide567.xml" ContentType="application/vnd.openxmlformats-officedocument.presentationml.notesSlide+xml"/>
  <Override PartName="/ppt/notesSlides/notesSlide568.xml" ContentType="application/vnd.openxmlformats-officedocument.presentationml.notesSlide+xml"/>
  <Override PartName="/ppt/notesSlides/notesSlide569.xml" ContentType="application/vnd.openxmlformats-officedocument.presentationml.notesSlide+xml"/>
  <Override PartName="/ppt/notesSlides/notesSlide570.xml" ContentType="application/vnd.openxmlformats-officedocument.presentationml.notesSlide+xml"/>
  <Override PartName="/ppt/notesSlides/notesSlide571.xml" ContentType="application/vnd.openxmlformats-officedocument.presentationml.notesSlide+xml"/>
  <Override PartName="/ppt/notesSlides/notesSlide572.xml" ContentType="application/vnd.openxmlformats-officedocument.presentationml.notesSlide+xml"/>
  <Override PartName="/ppt/notesSlides/notesSlide573.xml" ContentType="application/vnd.openxmlformats-officedocument.presentationml.notesSlide+xml"/>
  <Override PartName="/ppt/notesSlides/notesSlide574.xml" ContentType="application/vnd.openxmlformats-officedocument.presentationml.notesSlide+xml"/>
  <Override PartName="/ppt/notesSlides/notesSlide575.xml" ContentType="application/vnd.openxmlformats-officedocument.presentationml.notesSlide+xml"/>
  <Override PartName="/ppt/notesSlides/notesSlide576.xml" ContentType="application/vnd.openxmlformats-officedocument.presentationml.notesSlide+xml"/>
  <Override PartName="/ppt/notesSlides/notesSlide577.xml" ContentType="application/vnd.openxmlformats-officedocument.presentationml.notesSlide+xml"/>
  <Override PartName="/ppt/notesSlides/notesSlide578.xml" ContentType="application/vnd.openxmlformats-officedocument.presentationml.notesSlide+xml"/>
  <Override PartName="/ppt/notesSlides/notesSlide579.xml" ContentType="application/vnd.openxmlformats-officedocument.presentationml.notesSlide+xml"/>
  <Override PartName="/ppt/notesSlides/notesSlide580.xml" ContentType="application/vnd.openxmlformats-officedocument.presentationml.notesSlide+xml"/>
  <Override PartName="/ppt/notesSlides/notesSlide581.xml" ContentType="application/vnd.openxmlformats-officedocument.presentationml.notesSlide+xml"/>
  <Override PartName="/ppt/notesSlides/notesSlide582.xml" ContentType="application/vnd.openxmlformats-officedocument.presentationml.notesSlide+xml"/>
  <Override PartName="/ppt/notesSlides/notesSlide583.xml" ContentType="application/vnd.openxmlformats-officedocument.presentationml.notesSlide+xml"/>
  <Override PartName="/ppt/notesSlides/notesSlide584.xml" ContentType="application/vnd.openxmlformats-officedocument.presentationml.notesSlide+xml"/>
  <Override PartName="/ppt/notesSlides/notesSlide585.xml" ContentType="application/vnd.openxmlformats-officedocument.presentationml.notesSlide+xml"/>
  <Override PartName="/ppt/notesSlides/notesSlide586.xml" ContentType="application/vnd.openxmlformats-officedocument.presentationml.notesSlide+xml"/>
  <Override PartName="/ppt/notesSlides/notesSlide587.xml" ContentType="application/vnd.openxmlformats-officedocument.presentationml.notesSlide+xml"/>
  <Override PartName="/ppt/notesSlides/notesSlide588.xml" ContentType="application/vnd.openxmlformats-officedocument.presentationml.notesSlide+xml"/>
  <Override PartName="/ppt/notesSlides/notesSlide589.xml" ContentType="application/vnd.openxmlformats-officedocument.presentationml.notesSlide+xml"/>
  <Override PartName="/ppt/notesSlides/notesSlide590.xml" ContentType="application/vnd.openxmlformats-officedocument.presentationml.notesSlide+xml"/>
  <Override PartName="/ppt/notesSlides/notesSlide591.xml" ContentType="application/vnd.openxmlformats-officedocument.presentationml.notesSlide+xml"/>
  <Override PartName="/ppt/notesSlides/notesSlide592.xml" ContentType="application/vnd.openxmlformats-officedocument.presentationml.notesSlide+xml"/>
  <Override PartName="/ppt/notesSlides/notesSlide593.xml" ContentType="application/vnd.openxmlformats-officedocument.presentationml.notesSlide+xml"/>
  <Override PartName="/ppt/notesSlides/notesSlide594.xml" ContentType="application/vnd.openxmlformats-officedocument.presentationml.notesSlide+xml"/>
  <Override PartName="/ppt/notesSlides/notesSlide595.xml" ContentType="application/vnd.openxmlformats-officedocument.presentationml.notesSlide+xml"/>
  <Override PartName="/ppt/notesSlides/notesSlide596.xml" ContentType="application/vnd.openxmlformats-officedocument.presentationml.notesSlide+xml"/>
  <Override PartName="/ppt/notesSlides/notesSlide597.xml" ContentType="application/vnd.openxmlformats-officedocument.presentationml.notesSlide+xml"/>
  <Override PartName="/ppt/notesSlides/notesSlide598.xml" ContentType="application/vnd.openxmlformats-officedocument.presentationml.notesSlide+xml"/>
  <Override PartName="/ppt/notesSlides/notesSlide599.xml" ContentType="application/vnd.openxmlformats-officedocument.presentationml.notesSlide+xml"/>
  <Override PartName="/ppt/notesSlides/notesSlide600.xml" ContentType="application/vnd.openxmlformats-officedocument.presentationml.notesSlide+xml"/>
  <Override PartName="/ppt/notesSlides/notesSlide601.xml" ContentType="application/vnd.openxmlformats-officedocument.presentationml.notesSlide+xml"/>
  <Override PartName="/ppt/notesSlides/notesSlide602.xml" ContentType="application/vnd.openxmlformats-officedocument.presentationml.notesSlide+xml"/>
  <Override PartName="/ppt/notesSlides/notesSlide603.xml" ContentType="application/vnd.openxmlformats-officedocument.presentationml.notesSlide+xml"/>
  <Override PartName="/ppt/notesSlides/notesSlide604.xml" ContentType="application/vnd.openxmlformats-officedocument.presentationml.notesSlide+xml"/>
  <Override PartName="/ppt/notesSlides/notesSlide605.xml" ContentType="application/vnd.openxmlformats-officedocument.presentationml.notesSlide+xml"/>
  <Override PartName="/ppt/notesSlides/notesSlide606.xml" ContentType="application/vnd.openxmlformats-officedocument.presentationml.notesSlide+xml"/>
  <Override PartName="/ppt/notesSlides/notesSlide607.xml" ContentType="application/vnd.openxmlformats-officedocument.presentationml.notesSlide+xml"/>
  <Override PartName="/ppt/notesSlides/notesSlide608.xml" ContentType="application/vnd.openxmlformats-officedocument.presentationml.notesSlide+xml"/>
  <Override PartName="/ppt/notesSlides/notesSlide609.xml" ContentType="application/vnd.openxmlformats-officedocument.presentationml.notesSlide+xml"/>
  <Override PartName="/ppt/notesSlides/notesSlide610.xml" ContentType="application/vnd.openxmlformats-officedocument.presentationml.notesSlide+xml"/>
  <Override PartName="/ppt/notesSlides/notesSlide611.xml" ContentType="application/vnd.openxmlformats-officedocument.presentationml.notesSlide+xml"/>
  <Override PartName="/ppt/notesSlides/notesSlide612.xml" ContentType="application/vnd.openxmlformats-officedocument.presentationml.notesSlide+xml"/>
  <Override PartName="/ppt/notesSlides/notesSlide613.xml" ContentType="application/vnd.openxmlformats-officedocument.presentationml.notesSlide+xml"/>
  <Override PartName="/ppt/notesSlides/notesSlide614.xml" ContentType="application/vnd.openxmlformats-officedocument.presentationml.notesSlide+xml"/>
  <Override PartName="/ppt/notesSlides/notesSlide615.xml" ContentType="application/vnd.openxmlformats-officedocument.presentationml.notesSlide+xml"/>
  <Override PartName="/ppt/notesSlides/notesSlide616.xml" ContentType="application/vnd.openxmlformats-officedocument.presentationml.notesSlide+xml"/>
  <Override PartName="/ppt/notesSlides/notesSlide617.xml" ContentType="application/vnd.openxmlformats-officedocument.presentationml.notesSlide+xml"/>
  <Override PartName="/ppt/notesSlides/notesSlide618.xml" ContentType="application/vnd.openxmlformats-officedocument.presentationml.notesSlide+xml"/>
  <Override PartName="/ppt/notesSlides/notesSlide619.xml" ContentType="application/vnd.openxmlformats-officedocument.presentationml.notesSlide+xml"/>
  <Override PartName="/ppt/notesSlides/notesSlide620.xml" ContentType="application/vnd.openxmlformats-officedocument.presentationml.notesSlide+xml"/>
  <Override PartName="/ppt/notesSlides/notesSlide621.xml" ContentType="application/vnd.openxmlformats-officedocument.presentationml.notesSlide+xml"/>
  <Override PartName="/ppt/notesSlides/notesSlide622.xml" ContentType="application/vnd.openxmlformats-officedocument.presentationml.notesSlide+xml"/>
  <Override PartName="/ppt/notesSlides/notesSlide623.xml" ContentType="application/vnd.openxmlformats-officedocument.presentationml.notesSlide+xml"/>
  <Override PartName="/ppt/notesSlides/notesSlide624.xml" ContentType="application/vnd.openxmlformats-officedocument.presentationml.notesSlide+xml"/>
  <Override PartName="/ppt/notesSlides/notesSlide625.xml" ContentType="application/vnd.openxmlformats-officedocument.presentationml.notesSlide+xml"/>
  <Override PartName="/ppt/notesSlides/notesSlide626.xml" ContentType="application/vnd.openxmlformats-officedocument.presentationml.notesSlide+xml"/>
  <Override PartName="/ppt/notesSlides/notesSlide627.xml" ContentType="application/vnd.openxmlformats-officedocument.presentationml.notesSlide+xml"/>
  <Override PartName="/ppt/notesSlides/notesSlide628.xml" ContentType="application/vnd.openxmlformats-officedocument.presentationml.notesSlide+xml"/>
  <Override PartName="/ppt/notesSlides/notesSlide629.xml" ContentType="application/vnd.openxmlformats-officedocument.presentationml.notesSlide+xml"/>
  <Override PartName="/ppt/notesSlides/notesSlide630.xml" ContentType="application/vnd.openxmlformats-officedocument.presentationml.notesSlide+xml"/>
  <Override PartName="/ppt/notesSlides/notesSlide631.xml" ContentType="application/vnd.openxmlformats-officedocument.presentationml.notesSlide+xml"/>
  <Override PartName="/ppt/notesSlides/notesSlide632.xml" ContentType="application/vnd.openxmlformats-officedocument.presentationml.notesSlide+xml"/>
  <Override PartName="/ppt/notesSlides/notesSlide633.xml" ContentType="application/vnd.openxmlformats-officedocument.presentationml.notesSlide+xml"/>
  <Override PartName="/ppt/notesSlides/notesSlide634.xml" ContentType="application/vnd.openxmlformats-officedocument.presentationml.notesSlide+xml"/>
  <Override PartName="/ppt/notesSlides/notesSlide635.xml" ContentType="application/vnd.openxmlformats-officedocument.presentationml.notesSlide+xml"/>
  <Override PartName="/ppt/notesSlides/notesSlide636.xml" ContentType="application/vnd.openxmlformats-officedocument.presentationml.notesSlide+xml"/>
  <Override PartName="/ppt/notesSlides/notesSlide637.xml" ContentType="application/vnd.openxmlformats-officedocument.presentationml.notesSlide+xml"/>
  <Override PartName="/ppt/notesSlides/notesSlide638.xml" ContentType="application/vnd.openxmlformats-officedocument.presentationml.notesSlide+xml"/>
  <Override PartName="/ppt/notesSlides/notesSlide639.xml" ContentType="application/vnd.openxmlformats-officedocument.presentationml.notesSlide+xml"/>
  <Override PartName="/ppt/notesSlides/notesSlide640.xml" ContentType="application/vnd.openxmlformats-officedocument.presentationml.notesSlide+xml"/>
  <Override PartName="/ppt/notesSlides/notesSlide641.xml" ContentType="application/vnd.openxmlformats-officedocument.presentationml.notesSlide+xml"/>
  <Override PartName="/ppt/notesSlides/notesSlide642.xml" ContentType="application/vnd.openxmlformats-officedocument.presentationml.notesSlide+xml"/>
  <Override PartName="/ppt/notesSlides/notesSlide643.xml" ContentType="application/vnd.openxmlformats-officedocument.presentationml.notesSlide+xml"/>
  <Override PartName="/ppt/notesSlides/notesSlide644.xml" ContentType="application/vnd.openxmlformats-officedocument.presentationml.notesSlide+xml"/>
  <Override PartName="/ppt/notesSlides/notesSlide645.xml" ContentType="application/vnd.openxmlformats-officedocument.presentationml.notesSlide+xml"/>
  <Override PartName="/ppt/notesSlides/notesSlide646.xml" ContentType="application/vnd.openxmlformats-officedocument.presentationml.notesSlide+xml"/>
  <Override PartName="/ppt/notesSlides/notesSlide647.xml" ContentType="application/vnd.openxmlformats-officedocument.presentationml.notesSlide+xml"/>
  <Override PartName="/ppt/notesSlides/notesSlide648.xml" ContentType="application/vnd.openxmlformats-officedocument.presentationml.notesSlide+xml"/>
  <Override PartName="/ppt/notesSlides/notesSlide649.xml" ContentType="application/vnd.openxmlformats-officedocument.presentationml.notesSlide+xml"/>
  <Override PartName="/ppt/notesSlides/notesSlide650.xml" ContentType="application/vnd.openxmlformats-officedocument.presentationml.notesSlide+xml"/>
  <Override PartName="/ppt/notesSlides/notesSlide651.xml" ContentType="application/vnd.openxmlformats-officedocument.presentationml.notesSlide+xml"/>
  <Override PartName="/ppt/notesSlides/notesSlide652.xml" ContentType="application/vnd.openxmlformats-officedocument.presentationml.notesSlide+xml"/>
  <Override PartName="/ppt/notesSlides/notesSlide653.xml" ContentType="application/vnd.openxmlformats-officedocument.presentationml.notesSlide+xml"/>
  <Override PartName="/ppt/notesSlides/notesSlide654.xml" ContentType="application/vnd.openxmlformats-officedocument.presentationml.notesSlide+xml"/>
  <Override PartName="/ppt/notesSlides/notesSlide655.xml" ContentType="application/vnd.openxmlformats-officedocument.presentationml.notesSlide+xml"/>
  <Override PartName="/ppt/notesSlides/notesSlide656.xml" ContentType="application/vnd.openxmlformats-officedocument.presentationml.notesSlide+xml"/>
  <Override PartName="/ppt/notesSlides/notesSlide657.xml" ContentType="application/vnd.openxmlformats-officedocument.presentationml.notesSlide+xml"/>
  <Override PartName="/ppt/notesSlides/notesSlide658.xml" ContentType="application/vnd.openxmlformats-officedocument.presentationml.notesSlide+xml"/>
  <Override PartName="/ppt/notesSlides/notesSlide659.xml" ContentType="application/vnd.openxmlformats-officedocument.presentationml.notesSlide+xml"/>
  <Override PartName="/ppt/notesSlides/notesSlide660.xml" ContentType="application/vnd.openxmlformats-officedocument.presentationml.notesSlide+xml"/>
  <Override PartName="/ppt/notesSlides/notesSlide661.xml" ContentType="application/vnd.openxmlformats-officedocument.presentationml.notesSlide+xml"/>
  <Override PartName="/ppt/notesSlides/notesSlide662.xml" ContentType="application/vnd.openxmlformats-officedocument.presentationml.notesSlide+xml"/>
  <Override PartName="/ppt/notesSlides/notesSlide663.xml" ContentType="application/vnd.openxmlformats-officedocument.presentationml.notesSlide+xml"/>
  <Override PartName="/ppt/notesSlides/notesSlide664.xml" ContentType="application/vnd.openxmlformats-officedocument.presentationml.notesSlide+xml"/>
  <Override PartName="/ppt/notesSlides/notesSlide665.xml" ContentType="application/vnd.openxmlformats-officedocument.presentationml.notesSlide+xml"/>
  <Override PartName="/ppt/notesSlides/notesSlide666.xml" ContentType="application/vnd.openxmlformats-officedocument.presentationml.notesSlide+xml"/>
  <Override PartName="/ppt/notesSlides/notesSlide667.xml" ContentType="application/vnd.openxmlformats-officedocument.presentationml.notesSlide+xml"/>
  <Override PartName="/ppt/notesSlides/notesSlide668.xml" ContentType="application/vnd.openxmlformats-officedocument.presentationml.notesSlide+xml"/>
  <Override PartName="/ppt/notesSlides/notesSlide669.xml" ContentType="application/vnd.openxmlformats-officedocument.presentationml.notesSlide+xml"/>
  <Override PartName="/ppt/notesSlides/notesSlide670.xml" ContentType="application/vnd.openxmlformats-officedocument.presentationml.notesSlide+xml"/>
  <Override PartName="/ppt/notesSlides/notesSlide671.xml" ContentType="application/vnd.openxmlformats-officedocument.presentationml.notesSlide+xml"/>
  <Override PartName="/ppt/notesSlides/notesSlide672.xml" ContentType="application/vnd.openxmlformats-officedocument.presentationml.notesSlide+xml"/>
  <Override PartName="/ppt/notesSlides/notesSlide673.xml" ContentType="application/vnd.openxmlformats-officedocument.presentationml.notesSlide+xml"/>
  <Override PartName="/ppt/notesSlides/notesSlide674.xml" ContentType="application/vnd.openxmlformats-officedocument.presentationml.notesSlide+xml"/>
  <Override PartName="/ppt/notesSlides/notesSlide675.xml" ContentType="application/vnd.openxmlformats-officedocument.presentationml.notesSlide+xml"/>
  <Override PartName="/ppt/notesSlides/notesSlide676.xml" ContentType="application/vnd.openxmlformats-officedocument.presentationml.notesSlide+xml"/>
  <Override PartName="/ppt/notesSlides/notesSlide677.xml" ContentType="application/vnd.openxmlformats-officedocument.presentationml.notesSlide+xml"/>
  <Override PartName="/ppt/notesSlides/notesSlide678.xml" ContentType="application/vnd.openxmlformats-officedocument.presentationml.notesSlide+xml"/>
  <Override PartName="/ppt/notesSlides/notesSlide679.xml" ContentType="application/vnd.openxmlformats-officedocument.presentationml.notesSlide+xml"/>
  <Override PartName="/ppt/notesSlides/notesSlide680.xml" ContentType="application/vnd.openxmlformats-officedocument.presentationml.notesSlide+xml"/>
  <Override PartName="/ppt/notesSlides/notesSlide681.xml" ContentType="application/vnd.openxmlformats-officedocument.presentationml.notesSlide+xml"/>
  <Override PartName="/ppt/notesSlides/notesSlide682.xml" ContentType="application/vnd.openxmlformats-officedocument.presentationml.notesSlide+xml"/>
  <Override PartName="/ppt/notesSlides/notesSlide683.xml" ContentType="application/vnd.openxmlformats-officedocument.presentationml.notesSlide+xml"/>
  <Override PartName="/ppt/notesSlides/notesSlide684.xml" ContentType="application/vnd.openxmlformats-officedocument.presentationml.notesSlide+xml"/>
  <Override PartName="/ppt/notesSlides/notesSlide685.xml" ContentType="application/vnd.openxmlformats-officedocument.presentationml.notesSlide+xml"/>
  <Override PartName="/ppt/notesSlides/notesSlide686.xml" ContentType="application/vnd.openxmlformats-officedocument.presentationml.notesSlide+xml"/>
  <Override PartName="/ppt/notesSlides/notesSlide687.xml" ContentType="application/vnd.openxmlformats-officedocument.presentationml.notesSlide+xml"/>
  <Override PartName="/ppt/notesSlides/notesSlide688.xml" ContentType="application/vnd.openxmlformats-officedocument.presentationml.notesSlide+xml"/>
  <Override PartName="/ppt/notesSlides/notesSlide689.xml" ContentType="application/vnd.openxmlformats-officedocument.presentationml.notesSlide+xml"/>
  <Override PartName="/ppt/notesSlides/notesSlide690.xml" ContentType="application/vnd.openxmlformats-officedocument.presentationml.notesSlide+xml"/>
  <Override PartName="/ppt/notesSlides/notesSlide691.xml" ContentType="application/vnd.openxmlformats-officedocument.presentationml.notesSlide+xml"/>
  <Override PartName="/ppt/notesSlides/notesSlide692.xml" ContentType="application/vnd.openxmlformats-officedocument.presentationml.notesSlide+xml"/>
  <Override PartName="/ppt/notesSlides/notesSlide693.xml" ContentType="application/vnd.openxmlformats-officedocument.presentationml.notesSlide+xml"/>
  <Override PartName="/ppt/notesSlides/notesSlide694.xml" ContentType="application/vnd.openxmlformats-officedocument.presentationml.notesSlide+xml"/>
  <Override PartName="/ppt/notesSlides/notesSlide695.xml" ContentType="application/vnd.openxmlformats-officedocument.presentationml.notesSlide+xml"/>
  <Override PartName="/ppt/notesSlides/notesSlide696.xml" ContentType="application/vnd.openxmlformats-officedocument.presentationml.notesSlide+xml"/>
  <Override PartName="/ppt/notesSlides/notesSlide697.xml" ContentType="application/vnd.openxmlformats-officedocument.presentationml.notesSlide+xml"/>
  <Override PartName="/ppt/notesSlides/notesSlide698.xml" ContentType="application/vnd.openxmlformats-officedocument.presentationml.notesSlide+xml"/>
  <Override PartName="/ppt/notesSlides/notesSlide699.xml" ContentType="application/vnd.openxmlformats-officedocument.presentationml.notesSlide+xml"/>
  <Override PartName="/ppt/notesSlides/notesSlide700.xml" ContentType="application/vnd.openxmlformats-officedocument.presentationml.notesSlide+xml"/>
  <Override PartName="/ppt/notesSlides/notesSlide701.xml" ContentType="application/vnd.openxmlformats-officedocument.presentationml.notesSlide+xml"/>
  <Override PartName="/ppt/notesSlides/notesSlide702.xml" ContentType="application/vnd.openxmlformats-officedocument.presentationml.notesSlide+xml"/>
  <Override PartName="/ppt/notesSlides/notesSlide703.xml" ContentType="application/vnd.openxmlformats-officedocument.presentationml.notesSlide+xml"/>
  <Override PartName="/ppt/notesSlides/notesSlide704.xml" ContentType="application/vnd.openxmlformats-officedocument.presentationml.notesSlide+xml"/>
  <Override PartName="/ppt/notesSlides/notesSlide705.xml" ContentType="application/vnd.openxmlformats-officedocument.presentationml.notesSlide+xml"/>
  <Override PartName="/ppt/notesSlides/notesSlide706.xml" ContentType="application/vnd.openxmlformats-officedocument.presentationml.notesSlide+xml"/>
  <Override PartName="/ppt/notesSlides/notesSlide707.xml" ContentType="application/vnd.openxmlformats-officedocument.presentationml.notesSlide+xml"/>
  <Override PartName="/ppt/notesSlides/notesSlide708.xml" ContentType="application/vnd.openxmlformats-officedocument.presentationml.notesSlide+xml"/>
  <Override PartName="/ppt/notesSlides/notesSlide709.xml" ContentType="application/vnd.openxmlformats-officedocument.presentationml.notesSlide+xml"/>
  <Override PartName="/ppt/notesSlides/notesSlide710.xml" ContentType="application/vnd.openxmlformats-officedocument.presentationml.notesSlide+xml"/>
  <Override PartName="/ppt/notesSlides/notesSlide711.xml" ContentType="application/vnd.openxmlformats-officedocument.presentationml.notesSlide+xml"/>
  <Override PartName="/ppt/notesSlides/notesSlide712.xml" ContentType="application/vnd.openxmlformats-officedocument.presentationml.notesSlide+xml"/>
  <Override PartName="/ppt/notesSlides/notesSlide713.xml" ContentType="application/vnd.openxmlformats-officedocument.presentationml.notesSlide+xml"/>
  <Override PartName="/ppt/notesSlides/notesSlide714.xml" ContentType="application/vnd.openxmlformats-officedocument.presentationml.notesSlide+xml"/>
  <Override PartName="/ppt/notesSlides/notesSlide715.xml" ContentType="application/vnd.openxmlformats-officedocument.presentationml.notesSlide+xml"/>
  <Override PartName="/ppt/notesSlides/notesSlide716.xml" ContentType="application/vnd.openxmlformats-officedocument.presentationml.notesSlide+xml"/>
  <Override PartName="/ppt/notesSlides/notesSlide717.xml" ContentType="application/vnd.openxmlformats-officedocument.presentationml.notesSlide+xml"/>
  <Override PartName="/ppt/notesSlides/notesSlide718.xml" ContentType="application/vnd.openxmlformats-officedocument.presentationml.notesSlide+xml"/>
  <Override PartName="/ppt/notesSlides/notesSlide719.xml" ContentType="application/vnd.openxmlformats-officedocument.presentationml.notesSlide+xml"/>
  <Override PartName="/ppt/notesSlides/notesSlide720.xml" ContentType="application/vnd.openxmlformats-officedocument.presentationml.notesSlide+xml"/>
  <Override PartName="/ppt/notesSlides/notesSlide721.xml" ContentType="application/vnd.openxmlformats-officedocument.presentationml.notesSlide+xml"/>
  <Override PartName="/ppt/notesSlides/notesSlide722.xml" ContentType="application/vnd.openxmlformats-officedocument.presentationml.notesSlide+xml"/>
  <Override PartName="/ppt/notesSlides/notesSlide723.xml" ContentType="application/vnd.openxmlformats-officedocument.presentationml.notesSlide+xml"/>
  <Override PartName="/ppt/notesSlides/notesSlide724.xml" ContentType="application/vnd.openxmlformats-officedocument.presentationml.notesSlide+xml"/>
  <Override PartName="/ppt/notesSlides/notesSlide725.xml" ContentType="application/vnd.openxmlformats-officedocument.presentationml.notesSlide+xml"/>
  <Override PartName="/ppt/notesSlides/notesSlide726.xml" ContentType="application/vnd.openxmlformats-officedocument.presentationml.notesSlide+xml"/>
  <Override PartName="/ppt/notesSlides/notesSlide727.xml" ContentType="application/vnd.openxmlformats-officedocument.presentationml.notesSlide+xml"/>
  <Override PartName="/ppt/notesSlides/notesSlide728.xml" ContentType="application/vnd.openxmlformats-officedocument.presentationml.notesSlide+xml"/>
  <Override PartName="/ppt/notesSlides/notesSlide729.xml" ContentType="application/vnd.openxmlformats-officedocument.presentationml.notesSlide+xml"/>
  <Override PartName="/ppt/notesSlides/notesSlide730.xml" ContentType="application/vnd.openxmlformats-officedocument.presentationml.notesSlide+xml"/>
  <Override PartName="/ppt/notesSlides/notesSlide731.xml" ContentType="application/vnd.openxmlformats-officedocument.presentationml.notesSlide+xml"/>
  <Override PartName="/ppt/notesSlides/notesSlide732.xml" ContentType="application/vnd.openxmlformats-officedocument.presentationml.notesSlide+xml"/>
  <Override PartName="/ppt/notesSlides/notesSlide733.xml" ContentType="application/vnd.openxmlformats-officedocument.presentationml.notesSlide+xml"/>
  <Override PartName="/ppt/notesSlides/notesSlide734.xml" ContentType="application/vnd.openxmlformats-officedocument.presentationml.notesSlide+xml"/>
  <Override PartName="/ppt/notesSlides/notesSlide735.xml" ContentType="application/vnd.openxmlformats-officedocument.presentationml.notesSlide+xml"/>
  <Override PartName="/ppt/notesSlides/notesSlide736.xml" ContentType="application/vnd.openxmlformats-officedocument.presentationml.notesSlide+xml"/>
  <Override PartName="/ppt/notesSlides/notesSlide737.xml" ContentType="application/vnd.openxmlformats-officedocument.presentationml.notesSlide+xml"/>
  <Override PartName="/ppt/notesSlides/notesSlide738.xml" ContentType="application/vnd.openxmlformats-officedocument.presentationml.notesSlide+xml"/>
  <Override PartName="/ppt/notesSlides/notesSlide739.xml" ContentType="application/vnd.openxmlformats-officedocument.presentationml.notesSlide+xml"/>
  <Override PartName="/ppt/notesSlides/notesSlide740.xml" ContentType="application/vnd.openxmlformats-officedocument.presentationml.notesSlide+xml"/>
  <Override PartName="/ppt/notesSlides/notesSlide741.xml" ContentType="application/vnd.openxmlformats-officedocument.presentationml.notesSlide+xml"/>
  <Override PartName="/ppt/notesSlides/notesSlide742.xml" ContentType="application/vnd.openxmlformats-officedocument.presentationml.notesSlide+xml"/>
  <Override PartName="/ppt/notesSlides/notesSlide743.xml" ContentType="application/vnd.openxmlformats-officedocument.presentationml.notesSlide+xml"/>
  <Override PartName="/ppt/notesSlides/notesSlide744.xml" ContentType="application/vnd.openxmlformats-officedocument.presentationml.notesSlide+xml"/>
  <Override PartName="/ppt/notesSlides/notesSlide745.xml" ContentType="application/vnd.openxmlformats-officedocument.presentationml.notesSlide+xml"/>
  <Override PartName="/ppt/notesSlides/notesSlide746.xml" ContentType="application/vnd.openxmlformats-officedocument.presentationml.notesSlide+xml"/>
  <Override PartName="/ppt/notesSlides/notesSlide747.xml" ContentType="application/vnd.openxmlformats-officedocument.presentationml.notesSlide+xml"/>
  <Override PartName="/ppt/notesSlides/notesSlide748.xml" ContentType="application/vnd.openxmlformats-officedocument.presentationml.notesSlide+xml"/>
  <Override PartName="/ppt/notesSlides/notesSlide749.xml" ContentType="application/vnd.openxmlformats-officedocument.presentationml.notesSlide+xml"/>
  <Override PartName="/ppt/notesSlides/notesSlide7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75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</p:sldIdLst>
  <p:sldSz cx="9906000" cy="6858000" type="A4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58" roundtripDataSignature="AMtx7mje9zBWenke0lRd2j1RtFAwejAw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8931CE-ED04-4050-91B4-70AAA105A4E3}">
  <a:tblStyle styleId="{138931CE-ED04-4050-91B4-70AAA105A4E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49DF447-5322-4F85-B583-3D730833A02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60" y="3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671" Type="http://schemas.openxmlformats.org/officeDocument/2006/relationships/slide" Target="slides/slide669.xml"/><Relationship Id="rId21" Type="http://schemas.openxmlformats.org/officeDocument/2006/relationships/slide" Target="slides/slide19.xml"/><Relationship Id="rId324" Type="http://schemas.openxmlformats.org/officeDocument/2006/relationships/slide" Target="slides/slide322.xml"/><Relationship Id="rId531" Type="http://schemas.openxmlformats.org/officeDocument/2006/relationships/slide" Target="slides/slide529.xml"/><Relationship Id="rId629" Type="http://schemas.openxmlformats.org/officeDocument/2006/relationships/slide" Target="slides/slide627.xml"/><Relationship Id="rId170" Type="http://schemas.openxmlformats.org/officeDocument/2006/relationships/slide" Target="slides/slide168.xml"/><Relationship Id="rId268" Type="http://schemas.openxmlformats.org/officeDocument/2006/relationships/slide" Target="slides/slide266.xml"/><Relationship Id="rId475" Type="http://schemas.openxmlformats.org/officeDocument/2006/relationships/slide" Target="slides/slide473.xml"/><Relationship Id="rId682" Type="http://schemas.openxmlformats.org/officeDocument/2006/relationships/slide" Target="slides/slide680.xml"/><Relationship Id="rId32" Type="http://schemas.openxmlformats.org/officeDocument/2006/relationships/slide" Target="slides/slide30.xml"/><Relationship Id="rId128" Type="http://schemas.openxmlformats.org/officeDocument/2006/relationships/slide" Target="slides/slide126.xml"/><Relationship Id="rId335" Type="http://schemas.openxmlformats.org/officeDocument/2006/relationships/slide" Target="slides/slide333.xml"/><Relationship Id="rId542" Type="http://schemas.openxmlformats.org/officeDocument/2006/relationships/slide" Target="slides/slide540.xml"/><Relationship Id="rId181" Type="http://schemas.openxmlformats.org/officeDocument/2006/relationships/slide" Target="slides/slide179.xml"/><Relationship Id="rId402" Type="http://schemas.openxmlformats.org/officeDocument/2006/relationships/slide" Target="slides/slide400.xml"/><Relationship Id="rId279" Type="http://schemas.openxmlformats.org/officeDocument/2006/relationships/slide" Target="slides/slide277.xml"/><Relationship Id="rId486" Type="http://schemas.openxmlformats.org/officeDocument/2006/relationships/slide" Target="slides/slide484.xml"/><Relationship Id="rId693" Type="http://schemas.openxmlformats.org/officeDocument/2006/relationships/slide" Target="slides/slide691.xml"/><Relationship Id="rId707" Type="http://schemas.openxmlformats.org/officeDocument/2006/relationships/slide" Target="slides/slide705.xml"/><Relationship Id="rId43" Type="http://schemas.openxmlformats.org/officeDocument/2006/relationships/slide" Target="slides/slide41.xml"/><Relationship Id="rId139" Type="http://schemas.openxmlformats.org/officeDocument/2006/relationships/slide" Target="slides/slide137.xml"/><Relationship Id="rId346" Type="http://schemas.openxmlformats.org/officeDocument/2006/relationships/slide" Target="slides/slide344.xml"/><Relationship Id="rId553" Type="http://schemas.openxmlformats.org/officeDocument/2006/relationships/slide" Target="slides/slide551.xml"/><Relationship Id="rId760" Type="http://schemas.openxmlformats.org/officeDocument/2006/relationships/viewProps" Target="viewProps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413" Type="http://schemas.openxmlformats.org/officeDocument/2006/relationships/slide" Target="slides/slide411.xml"/><Relationship Id="rId497" Type="http://schemas.openxmlformats.org/officeDocument/2006/relationships/slide" Target="slides/slide495.xml"/><Relationship Id="rId620" Type="http://schemas.openxmlformats.org/officeDocument/2006/relationships/slide" Target="slides/slide618.xml"/><Relationship Id="rId718" Type="http://schemas.openxmlformats.org/officeDocument/2006/relationships/slide" Target="slides/slide716.xml"/><Relationship Id="rId357" Type="http://schemas.openxmlformats.org/officeDocument/2006/relationships/slide" Target="slides/slide355.xml"/><Relationship Id="rId54" Type="http://schemas.openxmlformats.org/officeDocument/2006/relationships/slide" Target="slides/slide52.xml"/><Relationship Id="rId217" Type="http://schemas.openxmlformats.org/officeDocument/2006/relationships/slide" Target="slides/slide215.xml"/><Relationship Id="rId564" Type="http://schemas.openxmlformats.org/officeDocument/2006/relationships/slide" Target="slides/slide562.xml"/><Relationship Id="rId424" Type="http://schemas.openxmlformats.org/officeDocument/2006/relationships/slide" Target="slides/slide422.xml"/><Relationship Id="rId631" Type="http://schemas.openxmlformats.org/officeDocument/2006/relationships/slide" Target="slides/slide629.xml"/><Relationship Id="rId729" Type="http://schemas.openxmlformats.org/officeDocument/2006/relationships/slide" Target="slides/slide727.xml"/><Relationship Id="rId270" Type="http://schemas.openxmlformats.org/officeDocument/2006/relationships/slide" Target="slides/slide268.xml"/><Relationship Id="rId65" Type="http://schemas.openxmlformats.org/officeDocument/2006/relationships/slide" Target="slides/slide63.xml"/><Relationship Id="rId130" Type="http://schemas.openxmlformats.org/officeDocument/2006/relationships/slide" Target="slides/slide128.xml"/><Relationship Id="rId368" Type="http://schemas.openxmlformats.org/officeDocument/2006/relationships/slide" Target="slides/slide366.xml"/><Relationship Id="rId575" Type="http://schemas.openxmlformats.org/officeDocument/2006/relationships/slide" Target="slides/slide573.xml"/><Relationship Id="rId228" Type="http://schemas.openxmlformats.org/officeDocument/2006/relationships/slide" Target="slides/slide226.xml"/><Relationship Id="rId435" Type="http://schemas.openxmlformats.org/officeDocument/2006/relationships/slide" Target="slides/slide433.xml"/><Relationship Id="rId642" Type="http://schemas.openxmlformats.org/officeDocument/2006/relationships/slide" Target="slides/slide640.xml"/><Relationship Id="rId281" Type="http://schemas.openxmlformats.org/officeDocument/2006/relationships/slide" Target="slides/slide279.xml"/><Relationship Id="rId502" Type="http://schemas.openxmlformats.org/officeDocument/2006/relationships/slide" Target="slides/slide500.xml"/><Relationship Id="rId76" Type="http://schemas.openxmlformats.org/officeDocument/2006/relationships/slide" Target="slides/slide74.xml"/><Relationship Id="rId141" Type="http://schemas.openxmlformats.org/officeDocument/2006/relationships/slide" Target="slides/slide139.xml"/><Relationship Id="rId379" Type="http://schemas.openxmlformats.org/officeDocument/2006/relationships/slide" Target="slides/slide377.xml"/><Relationship Id="rId586" Type="http://schemas.openxmlformats.org/officeDocument/2006/relationships/slide" Target="slides/slide584.xml"/><Relationship Id="rId7" Type="http://schemas.openxmlformats.org/officeDocument/2006/relationships/slide" Target="slides/slide5.xml"/><Relationship Id="rId239" Type="http://schemas.openxmlformats.org/officeDocument/2006/relationships/slide" Target="slides/slide237.xml"/><Relationship Id="rId446" Type="http://schemas.openxmlformats.org/officeDocument/2006/relationships/slide" Target="slides/slide444.xml"/><Relationship Id="rId653" Type="http://schemas.openxmlformats.org/officeDocument/2006/relationships/slide" Target="slides/slide651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87" Type="http://schemas.openxmlformats.org/officeDocument/2006/relationships/slide" Target="slides/slide85.xml"/><Relationship Id="rId513" Type="http://schemas.openxmlformats.org/officeDocument/2006/relationships/slide" Target="slides/slide511.xml"/><Relationship Id="rId597" Type="http://schemas.openxmlformats.org/officeDocument/2006/relationships/slide" Target="slides/slide595.xml"/><Relationship Id="rId720" Type="http://schemas.openxmlformats.org/officeDocument/2006/relationships/slide" Target="slides/slide718.xml"/><Relationship Id="rId152" Type="http://schemas.openxmlformats.org/officeDocument/2006/relationships/slide" Target="slides/slide150.xml"/><Relationship Id="rId457" Type="http://schemas.openxmlformats.org/officeDocument/2006/relationships/slide" Target="slides/slide455.xml"/><Relationship Id="rId664" Type="http://schemas.openxmlformats.org/officeDocument/2006/relationships/slide" Target="slides/slide662.xml"/><Relationship Id="rId14" Type="http://schemas.openxmlformats.org/officeDocument/2006/relationships/slide" Target="slides/slide12.xml"/><Relationship Id="rId317" Type="http://schemas.openxmlformats.org/officeDocument/2006/relationships/slide" Target="slides/slide315.xml"/><Relationship Id="rId524" Type="http://schemas.openxmlformats.org/officeDocument/2006/relationships/slide" Target="slides/slide522.xml"/><Relationship Id="rId731" Type="http://schemas.openxmlformats.org/officeDocument/2006/relationships/slide" Target="slides/slide729.xml"/><Relationship Id="rId98" Type="http://schemas.openxmlformats.org/officeDocument/2006/relationships/slide" Target="slides/slide96.xml"/><Relationship Id="rId163" Type="http://schemas.openxmlformats.org/officeDocument/2006/relationships/slide" Target="slides/slide161.xml"/><Relationship Id="rId370" Type="http://schemas.openxmlformats.org/officeDocument/2006/relationships/slide" Target="slides/slide368.xml"/><Relationship Id="rId230" Type="http://schemas.openxmlformats.org/officeDocument/2006/relationships/slide" Target="slides/slide228.xml"/><Relationship Id="rId468" Type="http://schemas.openxmlformats.org/officeDocument/2006/relationships/slide" Target="slides/slide466.xml"/><Relationship Id="rId675" Type="http://schemas.openxmlformats.org/officeDocument/2006/relationships/slide" Target="slides/slide673.xml"/><Relationship Id="rId25" Type="http://schemas.openxmlformats.org/officeDocument/2006/relationships/slide" Target="slides/slide23.xml"/><Relationship Id="rId328" Type="http://schemas.openxmlformats.org/officeDocument/2006/relationships/slide" Target="slides/slide326.xml"/><Relationship Id="rId535" Type="http://schemas.openxmlformats.org/officeDocument/2006/relationships/slide" Target="slides/slide533.xml"/><Relationship Id="rId742" Type="http://schemas.openxmlformats.org/officeDocument/2006/relationships/slide" Target="slides/slide740.xml"/><Relationship Id="rId174" Type="http://schemas.openxmlformats.org/officeDocument/2006/relationships/slide" Target="slides/slide172.xml"/><Relationship Id="rId381" Type="http://schemas.openxmlformats.org/officeDocument/2006/relationships/slide" Target="slides/slide379.xml"/><Relationship Id="rId602" Type="http://schemas.openxmlformats.org/officeDocument/2006/relationships/slide" Target="slides/slide600.xml"/><Relationship Id="rId241" Type="http://schemas.openxmlformats.org/officeDocument/2006/relationships/slide" Target="slides/slide239.xml"/><Relationship Id="rId479" Type="http://schemas.openxmlformats.org/officeDocument/2006/relationships/slide" Target="slides/slide477.xml"/><Relationship Id="rId686" Type="http://schemas.openxmlformats.org/officeDocument/2006/relationships/slide" Target="slides/slide684.xml"/><Relationship Id="rId36" Type="http://schemas.openxmlformats.org/officeDocument/2006/relationships/slide" Target="slides/slide34.xml"/><Relationship Id="rId339" Type="http://schemas.openxmlformats.org/officeDocument/2006/relationships/slide" Target="slides/slide337.xml"/><Relationship Id="rId546" Type="http://schemas.openxmlformats.org/officeDocument/2006/relationships/slide" Target="slides/slide544.xml"/><Relationship Id="rId753" Type="http://schemas.openxmlformats.org/officeDocument/2006/relationships/notesMaster" Target="notesMasters/notesMaster1.xml"/><Relationship Id="rId101" Type="http://schemas.openxmlformats.org/officeDocument/2006/relationships/slide" Target="slides/slide99.xml"/><Relationship Id="rId185" Type="http://schemas.openxmlformats.org/officeDocument/2006/relationships/slide" Target="slides/slide183.xml"/><Relationship Id="rId406" Type="http://schemas.openxmlformats.org/officeDocument/2006/relationships/slide" Target="slides/slide404.xml"/><Relationship Id="rId392" Type="http://schemas.openxmlformats.org/officeDocument/2006/relationships/slide" Target="slides/slide390.xml"/><Relationship Id="rId613" Type="http://schemas.openxmlformats.org/officeDocument/2006/relationships/slide" Target="slides/slide611.xml"/><Relationship Id="rId697" Type="http://schemas.openxmlformats.org/officeDocument/2006/relationships/slide" Target="slides/slide695.xml"/><Relationship Id="rId252" Type="http://schemas.openxmlformats.org/officeDocument/2006/relationships/slide" Target="slides/slide250.xml"/><Relationship Id="rId47" Type="http://schemas.openxmlformats.org/officeDocument/2006/relationships/slide" Target="slides/slide45.xml"/><Relationship Id="rId112" Type="http://schemas.openxmlformats.org/officeDocument/2006/relationships/slide" Target="slides/slide110.xml"/><Relationship Id="rId557" Type="http://schemas.openxmlformats.org/officeDocument/2006/relationships/slide" Target="slides/slide555.xml"/><Relationship Id="rId196" Type="http://schemas.openxmlformats.org/officeDocument/2006/relationships/slide" Target="slides/slide194.xml"/><Relationship Id="rId417" Type="http://schemas.openxmlformats.org/officeDocument/2006/relationships/slide" Target="slides/slide415.xml"/><Relationship Id="rId624" Type="http://schemas.openxmlformats.org/officeDocument/2006/relationships/slide" Target="slides/slide622.xml"/><Relationship Id="rId263" Type="http://schemas.openxmlformats.org/officeDocument/2006/relationships/slide" Target="slides/slide261.xml"/><Relationship Id="rId470" Type="http://schemas.openxmlformats.org/officeDocument/2006/relationships/slide" Target="slides/slide468.xml"/><Relationship Id="rId58" Type="http://schemas.openxmlformats.org/officeDocument/2006/relationships/slide" Target="slides/slide56.xml"/><Relationship Id="rId123" Type="http://schemas.openxmlformats.org/officeDocument/2006/relationships/slide" Target="slides/slide121.xml"/><Relationship Id="rId330" Type="http://schemas.openxmlformats.org/officeDocument/2006/relationships/slide" Target="slides/slide328.xml"/><Relationship Id="rId568" Type="http://schemas.openxmlformats.org/officeDocument/2006/relationships/slide" Target="slides/slide566.xml"/><Relationship Id="rId428" Type="http://schemas.openxmlformats.org/officeDocument/2006/relationships/slide" Target="slides/slide426.xml"/><Relationship Id="rId635" Type="http://schemas.openxmlformats.org/officeDocument/2006/relationships/slide" Target="slides/slide633.xml"/><Relationship Id="rId274" Type="http://schemas.openxmlformats.org/officeDocument/2006/relationships/slide" Target="slides/slide272.xml"/><Relationship Id="rId481" Type="http://schemas.openxmlformats.org/officeDocument/2006/relationships/slide" Target="slides/slide479.xml"/><Relationship Id="rId702" Type="http://schemas.openxmlformats.org/officeDocument/2006/relationships/slide" Target="slides/slide700.xml"/><Relationship Id="rId69" Type="http://schemas.openxmlformats.org/officeDocument/2006/relationships/slide" Target="slides/slide67.xml"/><Relationship Id="rId134" Type="http://schemas.openxmlformats.org/officeDocument/2006/relationships/slide" Target="slides/slide132.xml"/><Relationship Id="rId579" Type="http://schemas.openxmlformats.org/officeDocument/2006/relationships/slide" Target="slides/slide577.xml"/><Relationship Id="rId341" Type="http://schemas.openxmlformats.org/officeDocument/2006/relationships/slide" Target="slides/slide339.xml"/><Relationship Id="rId439" Type="http://schemas.openxmlformats.org/officeDocument/2006/relationships/slide" Target="slides/slide437.xml"/><Relationship Id="rId646" Type="http://schemas.openxmlformats.org/officeDocument/2006/relationships/slide" Target="slides/slide644.xml"/><Relationship Id="rId201" Type="http://schemas.openxmlformats.org/officeDocument/2006/relationships/slide" Target="slides/slide199.xml"/><Relationship Id="rId285" Type="http://schemas.openxmlformats.org/officeDocument/2006/relationships/slide" Target="slides/slide283.xml"/><Relationship Id="rId506" Type="http://schemas.openxmlformats.org/officeDocument/2006/relationships/slide" Target="slides/slide504.xml"/><Relationship Id="rId492" Type="http://schemas.openxmlformats.org/officeDocument/2006/relationships/slide" Target="slides/slide490.xml"/><Relationship Id="rId713" Type="http://schemas.openxmlformats.org/officeDocument/2006/relationships/slide" Target="slides/slide711.xml"/><Relationship Id="rId145" Type="http://schemas.openxmlformats.org/officeDocument/2006/relationships/slide" Target="slides/slide143.xml"/><Relationship Id="rId352" Type="http://schemas.openxmlformats.org/officeDocument/2006/relationships/slide" Target="slides/slide350.xml"/><Relationship Id="rId212" Type="http://schemas.openxmlformats.org/officeDocument/2006/relationships/slide" Target="slides/slide210.xml"/><Relationship Id="rId657" Type="http://schemas.openxmlformats.org/officeDocument/2006/relationships/slide" Target="slides/slide655.xml"/><Relationship Id="rId296" Type="http://schemas.openxmlformats.org/officeDocument/2006/relationships/slide" Target="slides/slide294.xml"/><Relationship Id="rId517" Type="http://schemas.openxmlformats.org/officeDocument/2006/relationships/slide" Target="slides/slide515.xml"/><Relationship Id="rId724" Type="http://schemas.openxmlformats.org/officeDocument/2006/relationships/slide" Target="slides/slide722.xml"/><Relationship Id="rId60" Type="http://schemas.openxmlformats.org/officeDocument/2006/relationships/slide" Target="slides/slide58.xml"/><Relationship Id="rId156" Type="http://schemas.openxmlformats.org/officeDocument/2006/relationships/slide" Target="slides/slide154.xml"/><Relationship Id="rId363" Type="http://schemas.openxmlformats.org/officeDocument/2006/relationships/slide" Target="slides/slide361.xml"/><Relationship Id="rId570" Type="http://schemas.openxmlformats.org/officeDocument/2006/relationships/slide" Target="slides/slide568.xml"/><Relationship Id="rId223" Type="http://schemas.openxmlformats.org/officeDocument/2006/relationships/slide" Target="slides/slide221.xml"/><Relationship Id="rId430" Type="http://schemas.openxmlformats.org/officeDocument/2006/relationships/slide" Target="slides/slide428.xml"/><Relationship Id="rId668" Type="http://schemas.openxmlformats.org/officeDocument/2006/relationships/slide" Target="slides/slide666.xml"/><Relationship Id="rId18" Type="http://schemas.openxmlformats.org/officeDocument/2006/relationships/slide" Target="slides/slide16.xml"/><Relationship Id="rId528" Type="http://schemas.openxmlformats.org/officeDocument/2006/relationships/slide" Target="slides/slide526.xml"/><Relationship Id="rId735" Type="http://schemas.openxmlformats.org/officeDocument/2006/relationships/slide" Target="slides/slide733.xml"/><Relationship Id="rId167" Type="http://schemas.openxmlformats.org/officeDocument/2006/relationships/slide" Target="slides/slide165.xml"/><Relationship Id="rId374" Type="http://schemas.openxmlformats.org/officeDocument/2006/relationships/slide" Target="slides/slide372.xml"/><Relationship Id="rId581" Type="http://schemas.openxmlformats.org/officeDocument/2006/relationships/slide" Target="slides/slide579.xml"/><Relationship Id="rId71" Type="http://schemas.openxmlformats.org/officeDocument/2006/relationships/slide" Target="slides/slide69.xml"/><Relationship Id="rId234" Type="http://schemas.openxmlformats.org/officeDocument/2006/relationships/slide" Target="slides/slide232.xml"/><Relationship Id="rId679" Type="http://schemas.openxmlformats.org/officeDocument/2006/relationships/slide" Target="slides/slide6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41" Type="http://schemas.openxmlformats.org/officeDocument/2006/relationships/slide" Target="slides/slide439.xml"/><Relationship Id="rId539" Type="http://schemas.openxmlformats.org/officeDocument/2006/relationships/slide" Target="slides/slide537.xml"/><Relationship Id="rId746" Type="http://schemas.openxmlformats.org/officeDocument/2006/relationships/slide" Target="slides/slide744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82" Type="http://schemas.openxmlformats.org/officeDocument/2006/relationships/slide" Target="slides/slide80.xml"/><Relationship Id="rId385" Type="http://schemas.openxmlformats.org/officeDocument/2006/relationships/slide" Target="slides/slide383.xml"/><Relationship Id="rId592" Type="http://schemas.openxmlformats.org/officeDocument/2006/relationships/slide" Target="slides/slide590.xml"/><Relationship Id="rId606" Type="http://schemas.openxmlformats.org/officeDocument/2006/relationships/slide" Target="slides/slide604.xml"/><Relationship Id="rId245" Type="http://schemas.openxmlformats.org/officeDocument/2006/relationships/slide" Target="slides/slide243.xml"/><Relationship Id="rId452" Type="http://schemas.openxmlformats.org/officeDocument/2006/relationships/slide" Target="slides/slide450.xml"/><Relationship Id="rId105" Type="http://schemas.openxmlformats.org/officeDocument/2006/relationships/slide" Target="slides/slide103.xml"/><Relationship Id="rId312" Type="http://schemas.openxmlformats.org/officeDocument/2006/relationships/slide" Target="slides/slide31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96" Type="http://schemas.openxmlformats.org/officeDocument/2006/relationships/slide" Target="slides/slide394.xml"/><Relationship Id="rId617" Type="http://schemas.openxmlformats.org/officeDocument/2006/relationships/slide" Target="slides/slide615.xml"/><Relationship Id="rId256" Type="http://schemas.openxmlformats.org/officeDocument/2006/relationships/slide" Target="slides/slide254.xml"/><Relationship Id="rId463" Type="http://schemas.openxmlformats.org/officeDocument/2006/relationships/slide" Target="slides/slide461.xml"/><Relationship Id="rId670" Type="http://schemas.openxmlformats.org/officeDocument/2006/relationships/slide" Target="slides/slide668.xml"/><Relationship Id="rId116" Type="http://schemas.openxmlformats.org/officeDocument/2006/relationships/slide" Target="slides/slide114.xml"/><Relationship Id="rId323" Type="http://schemas.openxmlformats.org/officeDocument/2006/relationships/slide" Target="slides/slide321.xml"/><Relationship Id="rId530" Type="http://schemas.openxmlformats.org/officeDocument/2006/relationships/slide" Target="slides/slide528.xml"/><Relationship Id="rId20" Type="http://schemas.openxmlformats.org/officeDocument/2006/relationships/slide" Target="slides/slide18.xml"/><Relationship Id="rId628" Type="http://schemas.openxmlformats.org/officeDocument/2006/relationships/slide" Target="slides/slide626.xml"/><Relationship Id="rId267" Type="http://schemas.openxmlformats.org/officeDocument/2006/relationships/slide" Target="slides/slide265.xml"/><Relationship Id="rId474" Type="http://schemas.openxmlformats.org/officeDocument/2006/relationships/slide" Target="slides/slide472.xml"/><Relationship Id="rId127" Type="http://schemas.openxmlformats.org/officeDocument/2006/relationships/slide" Target="slides/slide125.xml"/><Relationship Id="rId681" Type="http://schemas.openxmlformats.org/officeDocument/2006/relationships/slide" Target="slides/slide679.xml"/><Relationship Id="rId31" Type="http://schemas.openxmlformats.org/officeDocument/2006/relationships/slide" Target="slides/slide29.xml"/><Relationship Id="rId73" Type="http://schemas.openxmlformats.org/officeDocument/2006/relationships/slide" Target="slides/slide71.xml"/><Relationship Id="rId169" Type="http://schemas.openxmlformats.org/officeDocument/2006/relationships/slide" Target="slides/slide167.xml"/><Relationship Id="rId334" Type="http://schemas.openxmlformats.org/officeDocument/2006/relationships/slide" Target="slides/slide332.xml"/><Relationship Id="rId376" Type="http://schemas.openxmlformats.org/officeDocument/2006/relationships/slide" Target="slides/slide374.xml"/><Relationship Id="rId541" Type="http://schemas.openxmlformats.org/officeDocument/2006/relationships/slide" Target="slides/slide539.xml"/><Relationship Id="rId583" Type="http://schemas.openxmlformats.org/officeDocument/2006/relationships/slide" Target="slides/slide581.xml"/><Relationship Id="rId639" Type="http://schemas.openxmlformats.org/officeDocument/2006/relationships/slide" Target="slides/slide637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36" Type="http://schemas.openxmlformats.org/officeDocument/2006/relationships/slide" Target="slides/slide234.xml"/><Relationship Id="rId278" Type="http://schemas.openxmlformats.org/officeDocument/2006/relationships/slide" Target="slides/slide276.xml"/><Relationship Id="rId401" Type="http://schemas.openxmlformats.org/officeDocument/2006/relationships/slide" Target="slides/slide399.xml"/><Relationship Id="rId443" Type="http://schemas.openxmlformats.org/officeDocument/2006/relationships/slide" Target="slides/slide441.xml"/><Relationship Id="rId650" Type="http://schemas.openxmlformats.org/officeDocument/2006/relationships/slide" Target="slides/slide648.xml"/><Relationship Id="rId303" Type="http://schemas.openxmlformats.org/officeDocument/2006/relationships/slide" Target="slides/slide301.xml"/><Relationship Id="rId485" Type="http://schemas.openxmlformats.org/officeDocument/2006/relationships/slide" Target="slides/slide483.xml"/><Relationship Id="rId692" Type="http://schemas.openxmlformats.org/officeDocument/2006/relationships/slide" Target="slides/slide690.xml"/><Relationship Id="rId706" Type="http://schemas.openxmlformats.org/officeDocument/2006/relationships/slide" Target="slides/slide704.xml"/><Relationship Id="rId748" Type="http://schemas.openxmlformats.org/officeDocument/2006/relationships/slide" Target="slides/slide746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345" Type="http://schemas.openxmlformats.org/officeDocument/2006/relationships/slide" Target="slides/slide343.xml"/><Relationship Id="rId387" Type="http://schemas.openxmlformats.org/officeDocument/2006/relationships/slide" Target="slides/slide385.xml"/><Relationship Id="rId510" Type="http://schemas.openxmlformats.org/officeDocument/2006/relationships/slide" Target="slides/slide508.xml"/><Relationship Id="rId552" Type="http://schemas.openxmlformats.org/officeDocument/2006/relationships/slide" Target="slides/slide550.xml"/><Relationship Id="rId594" Type="http://schemas.openxmlformats.org/officeDocument/2006/relationships/slide" Target="slides/slide592.xml"/><Relationship Id="rId608" Type="http://schemas.openxmlformats.org/officeDocument/2006/relationships/slide" Target="slides/slide606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Relationship Id="rId412" Type="http://schemas.openxmlformats.org/officeDocument/2006/relationships/slide" Target="slides/slide410.xml"/><Relationship Id="rId107" Type="http://schemas.openxmlformats.org/officeDocument/2006/relationships/slide" Target="slides/slide105.xml"/><Relationship Id="rId289" Type="http://schemas.openxmlformats.org/officeDocument/2006/relationships/slide" Target="slides/slide287.xml"/><Relationship Id="rId454" Type="http://schemas.openxmlformats.org/officeDocument/2006/relationships/slide" Target="slides/slide452.xml"/><Relationship Id="rId496" Type="http://schemas.openxmlformats.org/officeDocument/2006/relationships/slide" Target="slides/slide494.xml"/><Relationship Id="rId661" Type="http://schemas.openxmlformats.org/officeDocument/2006/relationships/slide" Target="slides/slide659.xml"/><Relationship Id="rId717" Type="http://schemas.openxmlformats.org/officeDocument/2006/relationships/slide" Target="slides/slide715.xml"/><Relationship Id="rId759" Type="http://schemas.openxmlformats.org/officeDocument/2006/relationships/presProps" Target="presProps.xml"/><Relationship Id="rId11" Type="http://schemas.openxmlformats.org/officeDocument/2006/relationships/slide" Target="slides/slide9.xml"/><Relationship Id="rId53" Type="http://schemas.openxmlformats.org/officeDocument/2006/relationships/slide" Target="slides/slide51.xml"/><Relationship Id="rId149" Type="http://schemas.openxmlformats.org/officeDocument/2006/relationships/slide" Target="slides/slide147.xml"/><Relationship Id="rId314" Type="http://schemas.openxmlformats.org/officeDocument/2006/relationships/slide" Target="slides/slide312.xml"/><Relationship Id="rId356" Type="http://schemas.openxmlformats.org/officeDocument/2006/relationships/slide" Target="slides/slide354.xml"/><Relationship Id="rId398" Type="http://schemas.openxmlformats.org/officeDocument/2006/relationships/slide" Target="slides/slide396.xml"/><Relationship Id="rId521" Type="http://schemas.openxmlformats.org/officeDocument/2006/relationships/slide" Target="slides/slide519.xml"/><Relationship Id="rId563" Type="http://schemas.openxmlformats.org/officeDocument/2006/relationships/slide" Target="slides/slide561.xml"/><Relationship Id="rId619" Type="http://schemas.openxmlformats.org/officeDocument/2006/relationships/slide" Target="slides/slide617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16" Type="http://schemas.openxmlformats.org/officeDocument/2006/relationships/slide" Target="slides/slide214.xml"/><Relationship Id="rId423" Type="http://schemas.openxmlformats.org/officeDocument/2006/relationships/slide" Target="slides/slide421.xml"/><Relationship Id="rId258" Type="http://schemas.openxmlformats.org/officeDocument/2006/relationships/slide" Target="slides/slide256.xml"/><Relationship Id="rId465" Type="http://schemas.openxmlformats.org/officeDocument/2006/relationships/slide" Target="slides/slide463.xml"/><Relationship Id="rId630" Type="http://schemas.openxmlformats.org/officeDocument/2006/relationships/slide" Target="slides/slide628.xml"/><Relationship Id="rId672" Type="http://schemas.openxmlformats.org/officeDocument/2006/relationships/slide" Target="slides/slide670.xml"/><Relationship Id="rId728" Type="http://schemas.openxmlformats.org/officeDocument/2006/relationships/slide" Target="slides/slide726.xml"/><Relationship Id="rId22" Type="http://schemas.openxmlformats.org/officeDocument/2006/relationships/slide" Target="slides/slide20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325" Type="http://schemas.openxmlformats.org/officeDocument/2006/relationships/slide" Target="slides/slide323.xml"/><Relationship Id="rId367" Type="http://schemas.openxmlformats.org/officeDocument/2006/relationships/slide" Target="slides/slide365.xml"/><Relationship Id="rId532" Type="http://schemas.openxmlformats.org/officeDocument/2006/relationships/slide" Target="slides/slide530.xml"/><Relationship Id="rId574" Type="http://schemas.openxmlformats.org/officeDocument/2006/relationships/slide" Target="slides/slide572.xml"/><Relationship Id="rId171" Type="http://schemas.openxmlformats.org/officeDocument/2006/relationships/slide" Target="slides/slide169.xml"/><Relationship Id="rId227" Type="http://schemas.openxmlformats.org/officeDocument/2006/relationships/slide" Target="slides/slide225.xml"/><Relationship Id="rId269" Type="http://schemas.openxmlformats.org/officeDocument/2006/relationships/slide" Target="slides/slide267.xml"/><Relationship Id="rId434" Type="http://schemas.openxmlformats.org/officeDocument/2006/relationships/slide" Target="slides/slide432.xml"/><Relationship Id="rId476" Type="http://schemas.openxmlformats.org/officeDocument/2006/relationships/slide" Target="slides/slide474.xml"/><Relationship Id="rId641" Type="http://schemas.openxmlformats.org/officeDocument/2006/relationships/slide" Target="slides/slide639.xml"/><Relationship Id="rId683" Type="http://schemas.openxmlformats.org/officeDocument/2006/relationships/slide" Target="slides/slide681.xml"/><Relationship Id="rId739" Type="http://schemas.openxmlformats.org/officeDocument/2006/relationships/slide" Target="slides/slide737.xml"/><Relationship Id="rId33" Type="http://schemas.openxmlformats.org/officeDocument/2006/relationships/slide" Target="slides/slide31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336" Type="http://schemas.openxmlformats.org/officeDocument/2006/relationships/slide" Target="slides/slide334.xml"/><Relationship Id="rId501" Type="http://schemas.openxmlformats.org/officeDocument/2006/relationships/slide" Target="slides/slide499.xml"/><Relationship Id="rId543" Type="http://schemas.openxmlformats.org/officeDocument/2006/relationships/slide" Target="slides/slide541.xml"/><Relationship Id="rId75" Type="http://schemas.openxmlformats.org/officeDocument/2006/relationships/slide" Target="slides/slide73.xml"/><Relationship Id="rId140" Type="http://schemas.openxmlformats.org/officeDocument/2006/relationships/slide" Target="slides/slide138.xml"/><Relationship Id="rId182" Type="http://schemas.openxmlformats.org/officeDocument/2006/relationships/slide" Target="slides/slide180.xml"/><Relationship Id="rId378" Type="http://schemas.openxmlformats.org/officeDocument/2006/relationships/slide" Target="slides/slide376.xml"/><Relationship Id="rId403" Type="http://schemas.openxmlformats.org/officeDocument/2006/relationships/slide" Target="slides/slide401.xml"/><Relationship Id="rId585" Type="http://schemas.openxmlformats.org/officeDocument/2006/relationships/slide" Target="slides/slide583.xml"/><Relationship Id="rId750" Type="http://schemas.openxmlformats.org/officeDocument/2006/relationships/slide" Target="slides/slide748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445" Type="http://schemas.openxmlformats.org/officeDocument/2006/relationships/slide" Target="slides/slide443.xml"/><Relationship Id="rId487" Type="http://schemas.openxmlformats.org/officeDocument/2006/relationships/slide" Target="slides/slide485.xml"/><Relationship Id="rId610" Type="http://schemas.openxmlformats.org/officeDocument/2006/relationships/slide" Target="slides/slide608.xml"/><Relationship Id="rId652" Type="http://schemas.openxmlformats.org/officeDocument/2006/relationships/slide" Target="slides/slide650.xml"/><Relationship Id="rId694" Type="http://schemas.openxmlformats.org/officeDocument/2006/relationships/slide" Target="slides/slide692.xml"/><Relationship Id="rId708" Type="http://schemas.openxmlformats.org/officeDocument/2006/relationships/slide" Target="slides/slide706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347" Type="http://schemas.openxmlformats.org/officeDocument/2006/relationships/slide" Target="slides/slide345.xml"/><Relationship Id="rId512" Type="http://schemas.openxmlformats.org/officeDocument/2006/relationships/slide" Target="slides/slide510.xml"/><Relationship Id="rId44" Type="http://schemas.openxmlformats.org/officeDocument/2006/relationships/slide" Target="slides/slide42.xml"/><Relationship Id="rId86" Type="http://schemas.openxmlformats.org/officeDocument/2006/relationships/slide" Target="slides/slide84.xml"/><Relationship Id="rId151" Type="http://schemas.openxmlformats.org/officeDocument/2006/relationships/slide" Target="slides/slide149.xml"/><Relationship Id="rId389" Type="http://schemas.openxmlformats.org/officeDocument/2006/relationships/slide" Target="slides/slide387.xml"/><Relationship Id="rId554" Type="http://schemas.openxmlformats.org/officeDocument/2006/relationships/slide" Target="slides/slide552.xml"/><Relationship Id="rId596" Type="http://schemas.openxmlformats.org/officeDocument/2006/relationships/slide" Target="slides/slide594.xml"/><Relationship Id="rId761" Type="http://schemas.openxmlformats.org/officeDocument/2006/relationships/theme" Target="theme/theme1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49" Type="http://schemas.openxmlformats.org/officeDocument/2006/relationships/slide" Target="slides/slide247.xml"/><Relationship Id="rId414" Type="http://schemas.openxmlformats.org/officeDocument/2006/relationships/slide" Target="slides/slide412.xml"/><Relationship Id="rId456" Type="http://schemas.openxmlformats.org/officeDocument/2006/relationships/slide" Target="slides/slide454.xml"/><Relationship Id="rId498" Type="http://schemas.openxmlformats.org/officeDocument/2006/relationships/slide" Target="slides/slide496.xml"/><Relationship Id="rId621" Type="http://schemas.openxmlformats.org/officeDocument/2006/relationships/slide" Target="slides/slide619.xml"/><Relationship Id="rId663" Type="http://schemas.openxmlformats.org/officeDocument/2006/relationships/slide" Target="slides/slide66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316" Type="http://schemas.openxmlformats.org/officeDocument/2006/relationships/slide" Target="slides/slide314.xml"/><Relationship Id="rId523" Type="http://schemas.openxmlformats.org/officeDocument/2006/relationships/slide" Target="slides/slide521.xml"/><Relationship Id="rId719" Type="http://schemas.openxmlformats.org/officeDocument/2006/relationships/slide" Target="slides/slide717.xml"/><Relationship Id="rId55" Type="http://schemas.openxmlformats.org/officeDocument/2006/relationships/slide" Target="slides/slide53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358" Type="http://schemas.openxmlformats.org/officeDocument/2006/relationships/slide" Target="slides/slide356.xml"/><Relationship Id="rId565" Type="http://schemas.openxmlformats.org/officeDocument/2006/relationships/slide" Target="slides/slide563.xml"/><Relationship Id="rId730" Type="http://schemas.openxmlformats.org/officeDocument/2006/relationships/slide" Target="slides/slide728.xml"/><Relationship Id="rId162" Type="http://schemas.openxmlformats.org/officeDocument/2006/relationships/slide" Target="slides/slide160.xml"/><Relationship Id="rId218" Type="http://schemas.openxmlformats.org/officeDocument/2006/relationships/slide" Target="slides/slide216.xml"/><Relationship Id="rId425" Type="http://schemas.openxmlformats.org/officeDocument/2006/relationships/slide" Target="slides/slide423.xml"/><Relationship Id="rId467" Type="http://schemas.openxmlformats.org/officeDocument/2006/relationships/slide" Target="slides/slide465.xml"/><Relationship Id="rId632" Type="http://schemas.openxmlformats.org/officeDocument/2006/relationships/slide" Target="slides/slide630.xml"/><Relationship Id="rId271" Type="http://schemas.openxmlformats.org/officeDocument/2006/relationships/slide" Target="slides/slide269.xml"/><Relationship Id="rId674" Type="http://schemas.openxmlformats.org/officeDocument/2006/relationships/slide" Target="slides/slide672.xml"/><Relationship Id="rId24" Type="http://schemas.openxmlformats.org/officeDocument/2006/relationships/slide" Target="slides/slide22.xml"/><Relationship Id="rId66" Type="http://schemas.openxmlformats.org/officeDocument/2006/relationships/slide" Target="slides/slide64.xml"/><Relationship Id="rId131" Type="http://schemas.openxmlformats.org/officeDocument/2006/relationships/slide" Target="slides/slide129.xml"/><Relationship Id="rId327" Type="http://schemas.openxmlformats.org/officeDocument/2006/relationships/slide" Target="slides/slide325.xml"/><Relationship Id="rId369" Type="http://schemas.openxmlformats.org/officeDocument/2006/relationships/slide" Target="slides/slide367.xml"/><Relationship Id="rId534" Type="http://schemas.openxmlformats.org/officeDocument/2006/relationships/slide" Target="slides/slide532.xml"/><Relationship Id="rId576" Type="http://schemas.openxmlformats.org/officeDocument/2006/relationships/slide" Target="slides/slide574.xml"/><Relationship Id="rId741" Type="http://schemas.openxmlformats.org/officeDocument/2006/relationships/slide" Target="slides/slide739.xml"/><Relationship Id="rId173" Type="http://schemas.openxmlformats.org/officeDocument/2006/relationships/slide" Target="slides/slide171.xml"/><Relationship Id="rId229" Type="http://schemas.openxmlformats.org/officeDocument/2006/relationships/slide" Target="slides/slide227.xml"/><Relationship Id="rId380" Type="http://schemas.openxmlformats.org/officeDocument/2006/relationships/slide" Target="slides/slide378.xml"/><Relationship Id="rId436" Type="http://schemas.openxmlformats.org/officeDocument/2006/relationships/slide" Target="slides/slide434.xml"/><Relationship Id="rId601" Type="http://schemas.openxmlformats.org/officeDocument/2006/relationships/slide" Target="slides/slide599.xml"/><Relationship Id="rId643" Type="http://schemas.openxmlformats.org/officeDocument/2006/relationships/slide" Target="slides/slide641.xml"/><Relationship Id="rId240" Type="http://schemas.openxmlformats.org/officeDocument/2006/relationships/slide" Target="slides/slide238.xml"/><Relationship Id="rId478" Type="http://schemas.openxmlformats.org/officeDocument/2006/relationships/slide" Target="slides/slide476.xml"/><Relationship Id="rId685" Type="http://schemas.openxmlformats.org/officeDocument/2006/relationships/slide" Target="slides/slide683.xml"/><Relationship Id="rId35" Type="http://schemas.openxmlformats.org/officeDocument/2006/relationships/slide" Target="slides/slide33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338" Type="http://schemas.openxmlformats.org/officeDocument/2006/relationships/slide" Target="slides/slide336.xml"/><Relationship Id="rId503" Type="http://schemas.openxmlformats.org/officeDocument/2006/relationships/slide" Target="slides/slide501.xml"/><Relationship Id="rId545" Type="http://schemas.openxmlformats.org/officeDocument/2006/relationships/slide" Target="slides/slide543.xml"/><Relationship Id="rId587" Type="http://schemas.openxmlformats.org/officeDocument/2006/relationships/slide" Target="slides/slide585.xml"/><Relationship Id="rId710" Type="http://schemas.openxmlformats.org/officeDocument/2006/relationships/slide" Target="slides/slide708.xml"/><Relationship Id="rId752" Type="http://schemas.openxmlformats.org/officeDocument/2006/relationships/slide" Target="slides/slide750.xml"/><Relationship Id="rId8" Type="http://schemas.openxmlformats.org/officeDocument/2006/relationships/slide" Target="slides/slide6.xml"/><Relationship Id="rId142" Type="http://schemas.openxmlformats.org/officeDocument/2006/relationships/slide" Target="slides/slide140.xml"/><Relationship Id="rId184" Type="http://schemas.openxmlformats.org/officeDocument/2006/relationships/slide" Target="slides/slide182.xml"/><Relationship Id="rId391" Type="http://schemas.openxmlformats.org/officeDocument/2006/relationships/slide" Target="slides/slide389.xml"/><Relationship Id="rId405" Type="http://schemas.openxmlformats.org/officeDocument/2006/relationships/slide" Target="slides/slide403.xml"/><Relationship Id="rId447" Type="http://schemas.openxmlformats.org/officeDocument/2006/relationships/slide" Target="slides/slide445.xml"/><Relationship Id="rId612" Type="http://schemas.openxmlformats.org/officeDocument/2006/relationships/slide" Target="slides/slide610.xml"/><Relationship Id="rId251" Type="http://schemas.openxmlformats.org/officeDocument/2006/relationships/slide" Target="slides/slide249.xml"/><Relationship Id="rId489" Type="http://schemas.openxmlformats.org/officeDocument/2006/relationships/slide" Target="slides/slide487.xml"/><Relationship Id="rId654" Type="http://schemas.openxmlformats.org/officeDocument/2006/relationships/slide" Target="slides/slide652.xml"/><Relationship Id="rId696" Type="http://schemas.openxmlformats.org/officeDocument/2006/relationships/slide" Target="slides/slide694.xml"/><Relationship Id="rId46" Type="http://schemas.openxmlformats.org/officeDocument/2006/relationships/slide" Target="slides/slide44.xml"/><Relationship Id="rId293" Type="http://schemas.openxmlformats.org/officeDocument/2006/relationships/slide" Target="slides/slide291.xml"/><Relationship Id="rId307" Type="http://schemas.openxmlformats.org/officeDocument/2006/relationships/slide" Target="slides/slide305.xml"/><Relationship Id="rId349" Type="http://schemas.openxmlformats.org/officeDocument/2006/relationships/slide" Target="slides/slide347.xml"/><Relationship Id="rId514" Type="http://schemas.openxmlformats.org/officeDocument/2006/relationships/slide" Target="slides/slide512.xml"/><Relationship Id="rId556" Type="http://schemas.openxmlformats.org/officeDocument/2006/relationships/slide" Target="slides/slide554.xml"/><Relationship Id="rId721" Type="http://schemas.openxmlformats.org/officeDocument/2006/relationships/slide" Target="slides/slide719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3" Type="http://schemas.openxmlformats.org/officeDocument/2006/relationships/slide" Target="slides/slide151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360" Type="http://schemas.openxmlformats.org/officeDocument/2006/relationships/slide" Target="slides/slide358.xml"/><Relationship Id="rId416" Type="http://schemas.openxmlformats.org/officeDocument/2006/relationships/slide" Target="slides/slide414.xml"/><Relationship Id="rId598" Type="http://schemas.openxmlformats.org/officeDocument/2006/relationships/slide" Target="slides/slide596.xml"/><Relationship Id="rId220" Type="http://schemas.openxmlformats.org/officeDocument/2006/relationships/slide" Target="slides/slide218.xml"/><Relationship Id="rId458" Type="http://schemas.openxmlformats.org/officeDocument/2006/relationships/slide" Target="slides/slide456.xml"/><Relationship Id="rId623" Type="http://schemas.openxmlformats.org/officeDocument/2006/relationships/slide" Target="slides/slide621.xml"/><Relationship Id="rId665" Type="http://schemas.openxmlformats.org/officeDocument/2006/relationships/slide" Target="slides/slide663.xml"/><Relationship Id="rId15" Type="http://schemas.openxmlformats.org/officeDocument/2006/relationships/slide" Target="slides/slide13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318" Type="http://schemas.openxmlformats.org/officeDocument/2006/relationships/slide" Target="slides/slide316.xml"/><Relationship Id="rId525" Type="http://schemas.openxmlformats.org/officeDocument/2006/relationships/slide" Target="slides/slide523.xml"/><Relationship Id="rId567" Type="http://schemas.openxmlformats.org/officeDocument/2006/relationships/slide" Target="slides/slide565.xml"/><Relationship Id="rId732" Type="http://schemas.openxmlformats.org/officeDocument/2006/relationships/slide" Target="slides/slide730.xml"/><Relationship Id="rId99" Type="http://schemas.openxmlformats.org/officeDocument/2006/relationships/slide" Target="slides/slide97.xml"/><Relationship Id="rId122" Type="http://schemas.openxmlformats.org/officeDocument/2006/relationships/slide" Target="slides/slide120.xml"/><Relationship Id="rId164" Type="http://schemas.openxmlformats.org/officeDocument/2006/relationships/slide" Target="slides/slide162.xml"/><Relationship Id="rId371" Type="http://schemas.openxmlformats.org/officeDocument/2006/relationships/slide" Target="slides/slide369.xml"/><Relationship Id="rId427" Type="http://schemas.openxmlformats.org/officeDocument/2006/relationships/slide" Target="slides/slide425.xml"/><Relationship Id="rId469" Type="http://schemas.openxmlformats.org/officeDocument/2006/relationships/slide" Target="slides/slide467.xml"/><Relationship Id="rId634" Type="http://schemas.openxmlformats.org/officeDocument/2006/relationships/slide" Target="slides/slide632.xml"/><Relationship Id="rId676" Type="http://schemas.openxmlformats.org/officeDocument/2006/relationships/slide" Target="slides/slide674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73" Type="http://schemas.openxmlformats.org/officeDocument/2006/relationships/slide" Target="slides/slide271.xml"/><Relationship Id="rId329" Type="http://schemas.openxmlformats.org/officeDocument/2006/relationships/slide" Target="slides/slide327.xml"/><Relationship Id="rId480" Type="http://schemas.openxmlformats.org/officeDocument/2006/relationships/slide" Target="slides/slide478.xml"/><Relationship Id="rId536" Type="http://schemas.openxmlformats.org/officeDocument/2006/relationships/slide" Target="slides/slide534.xml"/><Relationship Id="rId701" Type="http://schemas.openxmlformats.org/officeDocument/2006/relationships/slide" Target="slides/slide699.xml"/><Relationship Id="rId68" Type="http://schemas.openxmlformats.org/officeDocument/2006/relationships/slide" Target="slides/slide66.xml"/><Relationship Id="rId133" Type="http://schemas.openxmlformats.org/officeDocument/2006/relationships/slide" Target="slides/slide131.xml"/><Relationship Id="rId175" Type="http://schemas.openxmlformats.org/officeDocument/2006/relationships/slide" Target="slides/slide173.xml"/><Relationship Id="rId340" Type="http://schemas.openxmlformats.org/officeDocument/2006/relationships/slide" Target="slides/slide338.xml"/><Relationship Id="rId578" Type="http://schemas.openxmlformats.org/officeDocument/2006/relationships/slide" Target="slides/slide576.xml"/><Relationship Id="rId743" Type="http://schemas.openxmlformats.org/officeDocument/2006/relationships/slide" Target="slides/slide741.xml"/><Relationship Id="rId200" Type="http://schemas.openxmlformats.org/officeDocument/2006/relationships/slide" Target="slides/slide198.xml"/><Relationship Id="rId382" Type="http://schemas.openxmlformats.org/officeDocument/2006/relationships/slide" Target="slides/slide380.xml"/><Relationship Id="rId438" Type="http://schemas.openxmlformats.org/officeDocument/2006/relationships/slide" Target="slides/slide436.xml"/><Relationship Id="rId603" Type="http://schemas.openxmlformats.org/officeDocument/2006/relationships/slide" Target="slides/slide601.xml"/><Relationship Id="rId645" Type="http://schemas.openxmlformats.org/officeDocument/2006/relationships/slide" Target="slides/slide643.xml"/><Relationship Id="rId687" Type="http://schemas.openxmlformats.org/officeDocument/2006/relationships/slide" Target="slides/slide685.xml"/><Relationship Id="rId242" Type="http://schemas.openxmlformats.org/officeDocument/2006/relationships/slide" Target="slides/slide240.xml"/><Relationship Id="rId284" Type="http://schemas.openxmlformats.org/officeDocument/2006/relationships/slide" Target="slides/slide282.xml"/><Relationship Id="rId491" Type="http://schemas.openxmlformats.org/officeDocument/2006/relationships/slide" Target="slides/slide489.xml"/><Relationship Id="rId505" Type="http://schemas.openxmlformats.org/officeDocument/2006/relationships/slide" Target="slides/slide503.xml"/><Relationship Id="rId712" Type="http://schemas.openxmlformats.org/officeDocument/2006/relationships/slide" Target="slides/slide710.xml"/><Relationship Id="rId37" Type="http://schemas.openxmlformats.org/officeDocument/2006/relationships/slide" Target="slides/slide35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44" Type="http://schemas.openxmlformats.org/officeDocument/2006/relationships/slide" Target="slides/slide142.xml"/><Relationship Id="rId547" Type="http://schemas.openxmlformats.org/officeDocument/2006/relationships/slide" Target="slides/slide545.xml"/><Relationship Id="rId589" Type="http://schemas.openxmlformats.org/officeDocument/2006/relationships/slide" Target="slides/slide587.xml"/><Relationship Id="rId90" Type="http://schemas.openxmlformats.org/officeDocument/2006/relationships/slide" Target="slides/slide88.xml"/><Relationship Id="rId186" Type="http://schemas.openxmlformats.org/officeDocument/2006/relationships/slide" Target="slides/slide184.xml"/><Relationship Id="rId351" Type="http://schemas.openxmlformats.org/officeDocument/2006/relationships/slide" Target="slides/slide349.xml"/><Relationship Id="rId393" Type="http://schemas.openxmlformats.org/officeDocument/2006/relationships/slide" Target="slides/slide391.xml"/><Relationship Id="rId407" Type="http://schemas.openxmlformats.org/officeDocument/2006/relationships/slide" Target="slides/slide405.xml"/><Relationship Id="rId449" Type="http://schemas.openxmlformats.org/officeDocument/2006/relationships/slide" Target="slides/slide447.xml"/><Relationship Id="rId614" Type="http://schemas.openxmlformats.org/officeDocument/2006/relationships/slide" Target="slides/slide612.xml"/><Relationship Id="rId656" Type="http://schemas.openxmlformats.org/officeDocument/2006/relationships/slide" Target="slides/slide654.xml"/><Relationship Id="rId211" Type="http://schemas.openxmlformats.org/officeDocument/2006/relationships/slide" Target="slides/slide209.xml"/><Relationship Id="rId253" Type="http://schemas.openxmlformats.org/officeDocument/2006/relationships/slide" Target="slides/slide251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460" Type="http://schemas.openxmlformats.org/officeDocument/2006/relationships/slide" Target="slides/slide458.xml"/><Relationship Id="rId516" Type="http://schemas.openxmlformats.org/officeDocument/2006/relationships/slide" Target="slides/slide514.xml"/><Relationship Id="rId698" Type="http://schemas.openxmlformats.org/officeDocument/2006/relationships/slide" Target="slides/slide696.xml"/><Relationship Id="rId48" Type="http://schemas.openxmlformats.org/officeDocument/2006/relationships/slide" Target="slides/slide46.xml"/><Relationship Id="rId113" Type="http://schemas.openxmlformats.org/officeDocument/2006/relationships/slide" Target="slides/slide111.xml"/><Relationship Id="rId320" Type="http://schemas.openxmlformats.org/officeDocument/2006/relationships/slide" Target="slides/slide318.xml"/><Relationship Id="rId558" Type="http://schemas.openxmlformats.org/officeDocument/2006/relationships/slide" Target="slides/slide556.xml"/><Relationship Id="rId723" Type="http://schemas.openxmlformats.org/officeDocument/2006/relationships/slide" Target="slides/slide721.xml"/><Relationship Id="rId155" Type="http://schemas.openxmlformats.org/officeDocument/2006/relationships/slide" Target="slides/slide153.xml"/><Relationship Id="rId197" Type="http://schemas.openxmlformats.org/officeDocument/2006/relationships/slide" Target="slides/slide195.xml"/><Relationship Id="rId362" Type="http://schemas.openxmlformats.org/officeDocument/2006/relationships/slide" Target="slides/slide360.xml"/><Relationship Id="rId418" Type="http://schemas.openxmlformats.org/officeDocument/2006/relationships/slide" Target="slides/slide416.xml"/><Relationship Id="rId625" Type="http://schemas.openxmlformats.org/officeDocument/2006/relationships/slide" Target="slides/slide623.xml"/><Relationship Id="rId222" Type="http://schemas.openxmlformats.org/officeDocument/2006/relationships/slide" Target="slides/slide220.xml"/><Relationship Id="rId264" Type="http://schemas.openxmlformats.org/officeDocument/2006/relationships/slide" Target="slides/slide262.xml"/><Relationship Id="rId471" Type="http://schemas.openxmlformats.org/officeDocument/2006/relationships/slide" Target="slides/slide469.xml"/><Relationship Id="rId667" Type="http://schemas.openxmlformats.org/officeDocument/2006/relationships/slide" Target="slides/slide665.xml"/><Relationship Id="rId17" Type="http://schemas.openxmlformats.org/officeDocument/2006/relationships/slide" Target="slides/slide15.xml"/><Relationship Id="rId59" Type="http://schemas.openxmlformats.org/officeDocument/2006/relationships/slide" Target="slides/slide57.xml"/><Relationship Id="rId124" Type="http://schemas.openxmlformats.org/officeDocument/2006/relationships/slide" Target="slides/slide122.xml"/><Relationship Id="rId527" Type="http://schemas.openxmlformats.org/officeDocument/2006/relationships/slide" Target="slides/slide525.xml"/><Relationship Id="rId569" Type="http://schemas.openxmlformats.org/officeDocument/2006/relationships/slide" Target="slides/slide567.xml"/><Relationship Id="rId734" Type="http://schemas.openxmlformats.org/officeDocument/2006/relationships/slide" Target="slides/slide732.xml"/><Relationship Id="rId70" Type="http://schemas.openxmlformats.org/officeDocument/2006/relationships/slide" Target="slides/slide68.xml"/><Relationship Id="rId166" Type="http://schemas.openxmlformats.org/officeDocument/2006/relationships/slide" Target="slides/slide164.xml"/><Relationship Id="rId331" Type="http://schemas.openxmlformats.org/officeDocument/2006/relationships/slide" Target="slides/slide329.xml"/><Relationship Id="rId373" Type="http://schemas.openxmlformats.org/officeDocument/2006/relationships/slide" Target="slides/slide371.xml"/><Relationship Id="rId429" Type="http://schemas.openxmlformats.org/officeDocument/2006/relationships/slide" Target="slides/slide427.xml"/><Relationship Id="rId580" Type="http://schemas.openxmlformats.org/officeDocument/2006/relationships/slide" Target="slides/slide578.xml"/><Relationship Id="rId636" Type="http://schemas.openxmlformats.org/officeDocument/2006/relationships/slide" Target="slides/slide634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1.xml"/><Relationship Id="rId440" Type="http://schemas.openxmlformats.org/officeDocument/2006/relationships/slide" Target="slides/slide438.xml"/><Relationship Id="rId678" Type="http://schemas.openxmlformats.org/officeDocument/2006/relationships/slide" Target="slides/slide676.xml"/><Relationship Id="rId28" Type="http://schemas.openxmlformats.org/officeDocument/2006/relationships/slide" Target="slides/slide26.xml"/><Relationship Id="rId275" Type="http://schemas.openxmlformats.org/officeDocument/2006/relationships/slide" Target="slides/slide273.xml"/><Relationship Id="rId300" Type="http://schemas.openxmlformats.org/officeDocument/2006/relationships/slide" Target="slides/slide298.xml"/><Relationship Id="rId482" Type="http://schemas.openxmlformats.org/officeDocument/2006/relationships/slide" Target="slides/slide480.xml"/><Relationship Id="rId538" Type="http://schemas.openxmlformats.org/officeDocument/2006/relationships/slide" Target="slides/slide536.xml"/><Relationship Id="rId703" Type="http://schemas.openxmlformats.org/officeDocument/2006/relationships/slide" Target="slides/slide701.xml"/><Relationship Id="rId745" Type="http://schemas.openxmlformats.org/officeDocument/2006/relationships/slide" Target="slides/slide743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77" Type="http://schemas.openxmlformats.org/officeDocument/2006/relationships/slide" Target="slides/slide175.xml"/><Relationship Id="rId342" Type="http://schemas.openxmlformats.org/officeDocument/2006/relationships/slide" Target="slides/slide340.xml"/><Relationship Id="rId384" Type="http://schemas.openxmlformats.org/officeDocument/2006/relationships/slide" Target="slides/slide382.xml"/><Relationship Id="rId591" Type="http://schemas.openxmlformats.org/officeDocument/2006/relationships/slide" Target="slides/slide589.xml"/><Relationship Id="rId605" Type="http://schemas.openxmlformats.org/officeDocument/2006/relationships/slide" Target="slides/slide603.xml"/><Relationship Id="rId202" Type="http://schemas.openxmlformats.org/officeDocument/2006/relationships/slide" Target="slides/slide200.xml"/><Relationship Id="rId244" Type="http://schemas.openxmlformats.org/officeDocument/2006/relationships/slide" Target="slides/slide242.xml"/><Relationship Id="rId647" Type="http://schemas.openxmlformats.org/officeDocument/2006/relationships/slide" Target="slides/slide645.xml"/><Relationship Id="rId689" Type="http://schemas.openxmlformats.org/officeDocument/2006/relationships/slide" Target="slides/slide687.xml"/><Relationship Id="rId39" Type="http://schemas.openxmlformats.org/officeDocument/2006/relationships/slide" Target="slides/slide37.xml"/><Relationship Id="rId286" Type="http://schemas.openxmlformats.org/officeDocument/2006/relationships/slide" Target="slides/slide284.xml"/><Relationship Id="rId451" Type="http://schemas.openxmlformats.org/officeDocument/2006/relationships/slide" Target="slides/slide449.xml"/><Relationship Id="rId493" Type="http://schemas.openxmlformats.org/officeDocument/2006/relationships/slide" Target="slides/slide491.xml"/><Relationship Id="rId507" Type="http://schemas.openxmlformats.org/officeDocument/2006/relationships/slide" Target="slides/slide505.xml"/><Relationship Id="rId549" Type="http://schemas.openxmlformats.org/officeDocument/2006/relationships/slide" Target="slides/slide547.xml"/><Relationship Id="rId714" Type="http://schemas.openxmlformats.org/officeDocument/2006/relationships/slide" Target="slides/slide712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46" Type="http://schemas.openxmlformats.org/officeDocument/2006/relationships/slide" Target="slides/slide144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353" Type="http://schemas.openxmlformats.org/officeDocument/2006/relationships/slide" Target="slides/slide351.xml"/><Relationship Id="rId395" Type="http://schemas.openxmlformats.org/officeDocument/2006/relationships/slide" Target="slides/slide393.xml"/><Relationship Id="rId409" Type="http://schemas.openxmlformats.org/officeDocument/2006/relationships/slide" Target="slides/slide407.xml"/><Relationship Id="rId560" Type="http://schemas.openxmlformats.org/officeDocument/2006/relationships/slide" Target="slides/slide558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420" Type="http://schemas.openxmlformats.org/officeDocument/2006/relationships/slide" Target="slides/slide418.xml"/><Relationship Id="rId616" Type="http://schemas.openxmlformats.org/officeDocument/2006/relationships/slide" Target="slides/slide614.xml"/><Relationship Id="rId658" Type="http://schemas.openxmlformats.org/officeDocument/2006/relationships/slide" Target="slides/slide656.xml"/><Relationship Id="rId255" Type="http://schemas.openxmlformats.org/officeDocument/2006/relationships/slide" Target="slides/slide253.xml"/><Relationship Id="rId297" Type="http://schemas.openxmlformats.org/officeDocument/2006/relationships/slide" Target="slides/slide295.xml"/><Relationship Id="rId462" Type="http://schemas.openxmlformats.org/officeDocument/2006/relationships/slide" Target="slides/slide460.xml"/><Relationship Id="rId518" Type="http://schemas.openxmlformats.org/officeDocument/2006/relationships/slide" Target="slides/slide516.xml"/><Relationship Id="rId725" Type="http://schemas.openxmlformats.org/officeDocument/2006/relationships/slide" Target="slides/slide723.xml"/><Relationship Id="rId115" Type="http://schemas.openxmlformats.org/officeDocument/2006/relationships/slide" Target="slides/slide113.xml"/><Relationship Id="rId157" Type="http://schemas.openxmlformats.org/officeDocument/2006/relationships/slide" Target="slides/slide155.xml"/><Relationship Id="rId322" Type="http://schemas.openxmlformats.org/officeDocument/2006/relationships/slide" Target="slides/slide320.xml"/><Relationship Id="rId364" Type="http://schemas.openxmlformats.org/officeDocument/2006/relationships/slide" Target="slides/slide362.xml"/><Relationship Id="rId61" Type="http://schemas.openxmlformats.org/officeDocument/2006/relationships/slide" Target="slides/slide59.xml"/><Relationship Id="rId199" Type="http://schemas.openxmlformats.org/officeDocument/2006/relationships/slide" Target="slides/slide197.xml"/><Relationship Id="rId571" Type="http://schemas.openxmlformats.org/officeDocument/2006/relationships/slide" Target="slides/slide569.xml"/><Relationship Id="rId627" Type="http://schemas.openxmlformats.org/officeDocument/2006/relationships/slide" Target="slides/slide625.xml"/><Relationship Id="rId669" Type="http://schemas.openxmlformats.org/officeDocument/2006/relationships/slide" Target="slides/slide66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66" Type="http://schemas.openxmlformats.org/officeDocument/2006/relationships/slide" Target="slides/slide264.xml"/><Relationship Id="rId431" Type="http://schemas.openxmlformats.org/officeDocument/2006/relationships/slide" Target="slides/slide429.xml"/><Relationship Id="rId473" Type="http://schemas.openxmlformats.org/officeDocument/2006/relationships/slide" Target="slides/slide471.xml"/><Relationship Id="rId529" Type="http://schemas.openxmlformats.org/officeDocument/2006/relationships/slide" Target="slides/slide527.xml"/><Relationship Id="rId680" Type="http://schemas.openxmlformats.org/officeDocument/2006/relationships/slide" Target="slides/slide678.xml"/><Relationship Id="rId736" Type="http://schemas.openxmlformats.org/officeDocument/2006/relationships/slide" Target="slides/slide734.xml"/><Relationship Id="rId30" Type="http://schemas.openxmlformats.org/officeDocument/2006/relationships/slide" Target="slides/slide28.xml"/><Relationship Id="rId126" Type="http://schemas.openxmlformats.org/officeDocument/2006/relationships/slide" Target="slides/slide124.xml"/><Relationship Id="rId168" Type="http://schemas.openxmlformats.org/officeDocument/2006/relationships/slide" Target="slides/slide166.xml"/><Relationship Id="rId333" Type="http://schemas.openxmlformats.org/officeDocument/2006/relationships/slide" Target="slides/slide331.xml"/><Relationship Id="rId540" Type="http://schemas.openxmlformats.org/officeDocument/2006/relationships/slide" Target="slides/slide538.xml"/><Relationship Id="rId72" Type="http://schemas.openxmlformats.org/officeDocument/2006/relationships/slide" Target="slides/slide70.xml"/><Relationship Id="rId375" Type="http://schemas.openxmlformats.org/officeDocument/2006/relationships/slide" Target="slides/slide373.xml"/><Relationship Id="rId582" Type="http://schemas.openxmlformats.org/officeDocument/2006/relationships/slide" Target="slides/slide580.xml"/><Relationship Id="rId638" Type="http://schemas.openxmlformats.org/officeDocument/2006/relationships/slide" Target="slides/slide636.xml"/><Relationship Id="rId3" Type="http://schemas.openxmlformats.org/officeDocument/2006/relationships/slide" Target="slides/slide1.xml"/><Relationship Id="rId235" Type="http://schemas.openxmlformats.org/officeDocument/2006/relationships/slide" Target="slides/slide233.xml"/><Relationship Id="rId277" Type="http://schemas.openxmlformats.org/officeDocument/2006/relationships/slide" Target="slides/slide275.xml"/><Relationship Id="rId400" Type="http://schemas.openxmlformats.org/officeDocument/2006/relationships/slide" Target="slides/slide398.xml"/><Relationship Id="rId442" Type="http://schemas.openxmlformats.org/officeDocument/2006/relationships/slide" Target="slides/slide440.xml"/><Relationship Id="rId484" Type="http://schemas.openxmlformats.org/officeDocument/2006/relationships/slide" Target="slides/slide482.xml"/><Relationship Id="rId705" Type="http://schemas.openxmlformats.org/officeDocument/2006/relationships/slide" Target="slides/slide703.xml"/><Relationship Id="rId137" Type="http://schemas.openxmlformats.org/officeDocument/2006/relationships/slide" Target="slides/slide135.xml"/><Relationship Id="rId302" Type="http://schemas.openxmlformats.org/officeDocument/2006/relationships/slide" Target="slides/slide300.xml"/><Relationship Id="rId344" Type="http://schemas.openxmlformats.org/officeDocument/2006/relationships/slide" Target="slides/slide342.xml"/><Relationship Id="rId691" Type="http://schemas.openxmlformats.org/officeDocument/2006/relationships/slide" Target="slides/slide689.xml"/><Relationship Id="rId747" Type="http://schemas.openxmlformats.org/officeDocument/2006/relationships/slide" Target="slides/slide745.xml"/><Relationship Id="rId41" Type="http://schemas.openxmlformats.org/officeDocument/2006/relationships/slide" Target="slides/slide39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386" Type="http://schemas.openxmlformats.org/officeDocument/2006/relationships/slide" Target="slides/slide384.xml"/><Relationship Id="rId551" Type="http://schemas.openxmlformats.org/officeDocument/2006/relationships/slide" Target="slides/slide549.xml"/><Relationship Id="rId593" Type="http://schemas.openxmlformats.org/officeDocument/2006/relationships/slide" Target="slides/slide591.xml"/><Relationship Id="rId607" Type="http://schemas.openxmlformats.org/officeDocument/2006/relationships/slide" Target="slides/slide605.xml"/><Relationship Id="rId649" Type="http://schemas.openxmlformats.org/officeDocument/2006/relationships/slide" Target="slides/slide64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46" Type="http://schemas.openxmlformats.org/officeDocument/2006/relationships/slide" Target="slides/slide244.xml"/><Relationship Id="rId288" Type="http://schemas.openxmlformats.org/officeDocument/2006/relationships/slide" Target="slides/slide286.xml"/><Relationship Id="rId411" Type="http://schemas.openxmlformats.org/officeDocument/2006/relationships/slide" Target="slides/slide409.xml"/><Relationship Id="rId453" Type="http://schemas.openxmlformats.org/officeDocument/2006/relationships/slide" Target="slides/slide451.xml"/><Relationship Id="rId509" Type="http://schemas.openxmlformats.org/officeDocument/2006/relationships/slide" Target="slides/slide507.xml"/><Relationship Id="rId660" Type="http://schemas.openxmlformats.org/officeDocument/2006/relationships/slide" Target="slides/slide658.xml"/><Relationship Id="rId106" Type="http://schemas.openxmlformats.org/officeDocument/2006/relationships/slide" Target="slides/slide104.xml"/><Relationship Id="rId313" Type="http://schemas.openxmlformats.org/officeDocument/2006/relationships/slide" Target="slides/slide311.xml"/><Relationship Id="rId495" Type="http://schemas.openxmlformats.org/officeDocument/2006/relationships/slide" Target="slides/slide493.xml"/><Relationship Id="rId716" Type="http://schemas.openxmlformats.org/officeDocument/2006/relationships/slide" Target="slides/slide714.xml"/><Relationship Id="rId758" Type="http://customschemas.google.com/relationships/presentationmetadata" Target="metadata"/><Relationship Id="rId10" Type="http://schemas.openxmlformats.org/officeDocument/2006/relationships/slide" Target="slides/slide8.xml"/><Relationship Id="rId52" Type="http://schemas.openxmlformats.org/officeDocument/2006/relationships/slide" Target="slides/slide50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355" Type="http://schemas.openxmlformats.org/officeDocument/2006/relationships/slide" Target="slides/slide353.xml"/><Relationship Id="rId397" Type="http://schemas.openxmlformats.org/officeDocument/2006/relationships/slide" Target="slides/slide395.xml"/><Relationship Id="rId520" Type="http://schemas.openxmlformats.org/officeDocument/2006/relationships/slide" Target="slides/slide518.xml"/><Relationship Id="rId562" Type="http://schemas.openxmlformats.org/officeDocument/2006/relationships/slide" Target="slides/slide560.xml"/><Relationship Id="rId618" Type="http://schemas.openxmlformats.org/officeDocument/2006/relationships/slide" Target="slides/slide616.xml"/><Relationship Id="rId215" Type="http://schemas.openxmlformats.org/officeDocument/2006/relationships/slide" Target="slides/slide213.xml"/><Relationship Id="rId257" Type="http://schemas.openxmlformats.org/officeDocument/2006/relationships/slide" Target="slides/slide255.xml"/><Relationship Id="rId422" Type="http://schemas.openxmlformats.org/officeDocument/2006/relationships/slide" Target="slides/slide420.xml"/><Relationship Id="rId464" Type="http://schemas.openxmlformats.org/officeDocument/2006/relationships/slide" Target="slides/slide462.xml"/><Relationship Id="rId299" Type="http://schemas.openxmlformats.org/officeDocument/2006/relationships/slide" Target="slides/slide297.xml"/><Relationship Id="rId727" Type="http://schemas.openxmlformats.org/officeDocument/2006/relationships/slide" Target="slides/slide725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366" Type="http://schemas.openxmlformats.org/officeDocument/2006/relationships/slide" Target="slides/slide364.xml"/><Relationship Id="rId573" Type="http://schemas.openxmlformats.org/officeDocument/2006/relationships/slide" Target="slides/slide571.xml"/><Relationship Id="rId226" Type="http://schemas.openxmlformats.org/officeDocument/2006/relationships/slide" Target="slides/slide224.xml"/><Relationship Id="rId433" Type="http://schemas.openxmlformats.org/officeDocument/2006/relationships/slide" Target="slides/slide431.xml"/><Relationship Id="rId640" Type="http://schemas.openxmlformats.org/officeDocument/2006/relationships/slide" Target="slides/slide638.xml"/><Relationship Id="rId738" Type="http://schemas.openxmlformats.org/officeDocument/2006/relationships/slide" Target="slides/slide736.xml"/><Relationship Id="rId74" Type="http://schemas.openxmlformats.org/officeDocument/2006/relationships/slide" Target="slides/slide72.xml"/><Relationship Id="rId377" Type="http://schemas.openxmlformats.org/officeDocument/2006/relationships/slide" Target="slides/slide375.xml"/><Relationship Id="rId500" Type="http://schemas.openxmlformats.org/officeDocument/2006/relationships/slide" Target="slides/slide498.xml"/><Relationship Id="rId584" Type="http://schemas.openxmlformats.org/officeDocument/2006/relationships/slide" Target="slides/slide582.xml"/><Relationship Id="rId5" Type="http://schemas.openxmlformats.org/officeDocument/2006/relationships/slide" Target="slides/slide3.xml"/><Relationship Id="rId237" Type="http://schemas.openxmlformats.org/officeDocument/2006/relationships/slide" Target="slides/slide235.xml"/><Relationship Id="rId444" Type="http://schemas.openxmlformats.org/officeDocument/2006/relationships/slide" Target="slides/slide442.xml"/><Relationship Id="rId651" Type="http://schemas.openxmlformats.org/officeDocument/2006/relationships/slide" Target="slides/slide649.xml"/><Relationship Id="rId749" Type="http://schemas.openxmlformats.org/officeDocument/2006/relationships/slide" Target="slides/slide74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388" Type="http://schemas.openxmlformats.org/officeDocument/2006/relationships/slide" Target="slides/slide386.xml"/><Relationship Id="rId511" Type="http://schemas.openxmlformats.org/officeDocument/2006/relationships/slide" Target="slides/slide509.xml"/><Relationship Id="rId609" Type="http://schemas.openxmlformats.org/officeDocument/2006/relationships/slide" Target="slides/slide60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595" Type="http://schemas.openxmlformats.org/officeDocument/2006/relationships/slide" Target="slides/slide593.xml"/><Relationship Id="rId248" Type="http://schemas.openxmlformats.org/officeDocument/2006/relationships/slide" Target="slides/slide246.xml"/><Relationship Id="rId455" Type="http://schemas.openxmlformats.org/officeDocument/2006/relationships/slide" Target="slides/slide453.xml"/><Relationship Id="rId662" Type="http://schemas.openxmlformats.org/officeDocument/2006/relationships/slide" Target="slides/slide660.xml"/><Relationship Id="rId12" Type="http://schemas.openxmlformats.org/officeDocument/2006/relationships/slide" Target="slides/slide10.xml"/><Relationship Id="rId108" Type="http://schemas.openxmlformats.org/officeDocument/2006/relationships/slide" Target="slides/slide106.xml"/><Relationship Id="rId315" Type="http://schemas.openxmlformats.org/officeDocument/2006/relationships/slide" Target="slides/slide313.xml"/><Relationship Id="rId522" Type="http://schemas.openxmlformats.org/officeDocument/2006/relationships/slide" Target="slides/slide520.xml"/><Relationship Id="rId96" Type="http://schemas.openxmlformats.org/officeDocument/2006/relationships/slide" Target="slides/slide94.xml"/><Relationship Id="rId161" Type="http://schemas.openxmlformats.org/officeDocument/2006/relationships/slide" Target="slides/slide159.xml"/><Relationship Id="rId399" Type="http://schemas.openxmlformats.org/officeDocument/2006/relationships/slide" Target="slides/slide397.xml"/><Relationship Id="rId259" Type="http://schemas.openxmlformats.org/officeDocument/2006/relationships/slide" Target="slides/slide257.xml"/><Relationship Id="rId466" Type="http://schemas.openxmlformats.org/officeDocument/2006/relationships/slide" Target="slides/slide464.xml"/><Relationship Id="rId673" Type="http://schemas.openxmlformats.org/officeDocument/2006/relationships/slide" Target="slides/slide671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326" Type="http://schemas.openxmlformats.org/officeDocument/2006/relationships/slide" Target="slides/slide324.xml"/><Relationship Id="rId533" Type="http://schemas.openxmlformats.org/officeDocument/2006/relationships/slide" Target="slides/slide531.xml"/><Relationship Id="rId740" Type="http://schemas.openxmlformats.org/officeDocument/2006/relationships/slide" Target="slides/slide738.xml"/><Relationship Id="rId172" Type="http://schemas.openxmlformats.org/officeDocument/2006/relationships/slide" Target="slides/slide170.xml"/><Relationship Id="rId477" Type="http://schemas.openxmlformats.org/officeDocument/2006/relationships/slide" Target="slides/slide475.xml"/><Relationship Id="rId600" Type="http://schemas.openxmlformats.org/officeDocument/2006/relationships/slide" Target="slides/slide598.xml"/><Relationship Id="rId684" Type="http://schemas.openxmlformats.org/officeDocument/2006/relationships/slide" Target="slides/slide682.xml"/><Relationship Id="rId337" Type="http://schemas.openxmlformats.org/officeDocument/2006/relationships/slide" Target="slides/slide335.xml"/><Relationship Id="rId34" Type="http://schemas.openxmlformats.org/officeDocument/2006/relationships/slide" Target="slides/slide32.xml"/><Relationship Id="rId544" Type="http://schemas.openxmlformats.org/officeDocument/2006/relationships/slide" Target="slides/slide542.xml"/><Relationship Id="rId751" Type="http://schemas.openxmlformats.org/officeDocument/2006/relationships/slide" Target="slides/slide749.xml"/><Relationship Id="rId183" Type="http://schemas.openxmlformats.org/officeDocument/2006/relationships/slide" Target="slides/slide181.xml"/><Relationship Id="rId390" Type="http://schemas.openxmlformats.org/officeDocument/2006/relationships/slide" Target="slides/slide388.xml"/><Relationship Id="rId404" Type="http://schemas.openxmlformats.org/officeDocument/2006/relationships/slide" Target="slides/slide402.xml"/><Relationship Id="rId611" Type="http://schemas.openxmlformats.org/officeDocument/2006/relationships/slide" Target="slides/slide609.xml"/><Relationship Id="rId250" Type="http://schemas.openxmlformats.org/officeDocument/2006/relationships/slide" Target="slides/slide248.xml"/><Relationship Id="rId488" Type="http://schemas.openxmlformats.org/officeDocument/2006/relationships/slide" Target="slides/slide486.xml"/><Relationship Id="rId695" Type="http://schemas.openxmlformats.org/officeDocument/2006/relationships/slide" Target="slides/slide693.xml"/><Relationship Id="rId709" Type="http://schemas.openxmlformats.org/officeDocument/2006/relationships/slide" Target="slides/slide707.xml"/><Relationship Id="rId45" Type="http://schemas.openxmlformats.org/officeDocument/2006/relationships/slide" Target="slides/slide43.xml"/><Relationship Id="rId110" Type="http://schemas.openxmlformats.org/officeDocument/2006/relationships/slide" Target="slides/slide108.xml"/><Relationship Id="rId348" Type="http://schemas.openxmlformats.org/officeDocument/2006/relationships/slide" Target="slides/slide346.xml"/><Relationship Id="rId555" Type="http://schemas.openxmlformats.org/officeDocument/2006/relationships/slide" Target="slides/slide553.xml"/><Relationship Id="rId762" Type="http://schemas.openxmlformats.org/officeDocument/2006/relationships/tableStyles" Target="tableStyles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415" Type="http://schemas.openxmlformats.org/officeDocument/2006/relationships/slide" Target="slides/slide413.xml"/><Relationship Id="rId622" Type="http://schemas.openxmlformats.org/officeDocument/2006/relationships/slide" Target="slides/slide620.xml"/><Relationship Id="rId261" Type="http://schemas.openxmlformats.org/officeDocument/2006/relationships/slide" Target="slides/slide259.xml"/><Relationship Id="rId499" Type="http://schemas.openxmlformats.org/officeDocument/2006/relationships/slide" Target="slides/slide497.xml"/><Relationship Id="rId56" Type="http://schemas.openxmlformats.org/officeDocument/2006/relationships/slide" Target="slides/slide54.xml"/><Relationship Id="rId359" Type="http://schemas.openxmlformats.org/officeDocument/2006/relationships/slide" Target="slides/slide357.xml"/><Relationship Id="rId566" Type="http://schemas.openxmlformats.org/officeDocument/2006/relationships/slide" Target="slides/slide564.xml"/><Relationship Id="rId121" Type="http://schemas.openxmlformats.org/officeDocument/2006/relationships/slide" Target="slides/slide119.xml"/><Relationship Id="rId219" Type="http://schemas.openxmlformats.org/officeDocument/2006/relationships/slide" Target="slides/slide217.xml"/><Relationship Id="rId426" Type="http://schemas.openxmlformats.org/officeDocument/2006/relationships/slide" Target="slides/slide424.xml"/><Relationship Id="rId633" Type="http://schemas.openxmlformats.org/officeDocument/2006/relationships/slide" Target="slides/slide631.xml"/><Relationship Id="rId67" Type="http://schemas.openxmlformats.org/officeDocument/2006/relationships/slide" Target="slides/slide65.xml"/><Relationship Id="rId272" Type="http://schemas.openxmlformats.org/officeDocument/2006/relationships/slide" Target="slides/slide270.xml"/><Relationship Id="rId577" Type="http://schemas.openxmlformats.org/officeDocument/2006/relationships/slide" Target="slides/slide575.xml"/><Relationship Id="rId700" Type="http://schemas.openxmlformats.org/officeDocument/2006/relationships/slide" Target="slides/slide698.xml"/><Relationship Id="rId132" Type="http://schemas.openxmlformats.org/officeDocument/2006/relationships/slide" Target="slides/slide130.xml"/><Relationship Id="rId437" Type="http://schemas.openxmlformats.org/officeDocument/2006/relationships/slide" Target="slides/slide435.xml"/><Relationship Id="rId644" Type="http://schemas.openxmlformats.org/officeDocument/2006/relationships/slide" Target="slides/slide642.xml"/><Relationship Id="rId283" Type="http://schemas.openxmlformats.org/officeDocument/2006/relationships/slide" Target="slides/slide281.xml"/><Relationship Id="rId490" Type="http://schemas.openxmlformats.org/officeDocument/2006/relationships/slide" Target="slides/slide488.xml"/><Relationship Id="rId504" Type="http://schemas.openxmlformats.org/officeDocument/2006/relationships/slide" Target="slides/slide502.xml"/><Relationship Id="rId711" Type="http://schemas.openxmlformats.org/officeDocument/2006/relationships/slide" Target="slides/slide709.xml"/><Relationship Id="rId78" Type="http://schemas.openxmlformats.org/officeDocument/2006/relationships/slide" Target="slides/slide76.xml"/><Relationship Id="rId143" Type="http://schemas.openxmlformats.org/officeDocument/2006/relationships/slide" Target="slides/slide141.xml"/><Relationship Id="rId350" Type="http://schemas.openxmlformats.org/officeDocument/2006/relationships/slide" Target="slides/slide348.xml"/><Relationship Id="rId588" Type="http://schemas.openxmlformats.org/officeDocument/2006/relationships/slide" Target="slides/slide586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448" Type="http://schemas.openxmlformats.org/officeDocument/2006/relationships/slide" Target="slides/slide446.xml"/><Relationship Id="rId655" Type="http://schemas.openxmlformats.org/officeDocument/2006/relationships/slide" Target="slides/slide653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515" Type="http://schemas.openxmlformats.org/officeDocument/2006/relationships/slide" Target="slides/slide513.xml"/><Relationship Id="rId722" Type="http://schemas.openxmlformats.org/officeDocument/2006/relationships/slide" Target="slides/slide720.xml"/><Relationship Id="rId89" Type="http://schemas.openxmlformats.org/officeDocument/2006/relationships/slide" Target="slides/slide87.xml"/><Relationship Id="rId154" Type="http://schemas.openxmlformats.org/officeDocument/2006/relationships/slide" Target="slides/slide152.xml"/><Relationship Id="rId361" Type="http://schemas.openxmlformats.org/officeDocument/2006/relationships/slide" Target="slides/slide359.xml"/><Relationship Id="rId599" Type="http://schemas.openxmlformats.org/officeDocument/2006/relationships/slide" Target="slides/slide597.xml"/><Relationship Id="rId459" Type="http://schemas.openxmlformats.org/officeDocument/2006/relationships/slide" Target="slides/slide457.xml"/><Relationship Id="rId666" Type="http://schemas.openxmlformats.org/officeDocument/2006/relationships/slide" Target="slides/slide664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19" Type="http://schemas.openxmlformats.org/officeDocument/2006/relationships/slide" Target="slides/slide317.xml"/><Relationship Id="rId526" Type="http://schemas.openxmlformats.org/officeDocument/2006/relationships/slide" Target="slides/slide524.xml"/><Relationship Id="rId733" Type="http://schemas.openxmlformats.org/officeDocument/2006/relationships/slide" Target="slides/slide731.xml"/><Relationship Id="rId165" Type="http://schemas.openxmlformats.org/officeDocument/2006/relationships/slide" Target="slides/slide163.xml"/><Relationship Id="rId372" Type="http://schemas.openxmlformats.org/officeDocument/2006/relationships/slide" Target="slides/slide370.xml"/><Relationship Id="rId677" Type="http://schemas.openxmlformats.org/officeDocument/2006/relationships/slide" Target="slides/slide675.xml"/><Relationship Id="rId232" Type="http://schemas.openxmlformats.org/officeDocument/2006/relationships/slide" Target="slides/slide230.xml"/><Relationship Id="rId27" Type="http://schemas.openxmlformats.org/officeDocument/2006/relationships/slide" Target="slides/slide25.xml"/><Relationship Id="rId537" Type="http://schemas.openxmlformats.org/officeDocument/2006/relationships/slide" Target="slides/slide535.xml"/><Relationship Id="rId744" Type="http://schemas.openxmlformats.org/officeDocument/2006/relationships/slide" Target="slides/slide742.xml"/><Relationship Id="rId80" Type="http://schemas.openxmlformats.org/officeDocument/2006/relationships/slide" Target="slides/slide78.xml"/><Relationship Id="rId176" Type="http://schemas.openxmlformats.org/officeDocument/2006/relationships/slide" Target="slides/slide174.xml"/><Relationship Id="rId383" Type="http://schemas.openxmlformats.org/officeDocument/2006/relationships/slide" Target="slides/slide381.xml"/><Relationship Id="rId590" Type="http://schemas.openxmlformats.org/officeDocument/2006/relationships/slide" Target="slides/slide588.xml"/><Relationship Id="rId604" Type="http://schemas.openxmlformats.org/officeDocument/2006/relationships/slide" Target="slides/slide602.xml"/><Relationship Id="rId243" Type="http://schemas.openxmlformats.org/officeDocument/2006/relationships/slide" Target="slides/slide241.xml"/><Relationship Id="rId450" Type="http://schemas.openxmlformats.org/officeDocument/2006/relationships/slide" Target="slides/slide448.xml"/><Relationship Id="rId688" Type="http://schemas.openxmlformats.org/officeDocument/2006/relationships/slide" Target="slides/slide686.xml"/><Relationship Id="rId38" Type="http://schemas.openxmlformats.org/officeDocument/2006/relationships/slide" Target="slides/slide36.xml"/><Relationship Id="rId103" Type="http://schemas.openxmlformats.org/officeDocument/2006/relationships/slide" Target="slides/slide101.xml"/><Relationship Id="rId310" Type="http://schemas.openxmlformats.org/officeDocument/2006/relationships/slide" Target="slides/slide308.xml"/><Relationship Id="rId548" Type="http://schemas.openxmlformats.org/officeDocument/2006/relationships/slide" Target="slides/slide546.xml"/><Relationship Id="rId91" Type="http://schemas.openxmlformats.org/officeDocument/2006/relationships/slide" Target="slides/slide89.xml"/><Relationship Id="rId187" Type="http://schemas.openxmlformats.org/officeDocument/2006/relationships/slide" Target="slides/slide185.xml"/><Relationship Id="rId394" Type="http://schemas.openxmlformats.org/officeDocument/2006/relationships/slide" Target="slides/slide392.xml"/><Relationship Id="rId408" Type="http://schemas.openxmlformats.org/officeDocument/2006/relationships/slide" Target="slides/slide406.xml"/><Relationship Id="rId615" Type="http://schemas.openxmlformats.org/officeDocument/2006/relationships/slide" Target="slides/slide613.xml"/><Relationship Id="rId254" Type="http://schemas.openxmlformats.org/officeDocument/2006/relationships/slide" Target="slides/slide252.xml"/><Relationship Id="rId699" Type="http://schemas.openxmlformats.org/officeDocument/2006/relationships/slide" Target="slides/slide697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461" Type="http://schemas.openxmlformats.org/officeDocument/2006/relationships/slide" Target="slides/slide459.xml"/><Relationship Id="rId559" Type="http://schemas.openxmlformats.org/officeDocument/2006/relationships/slide" Target="slides/slide557.xml"/><Relationship Id="rId198" Type="http://schemas.openxmlformats.org/officeDocument/2006/relationships/slide" Target="slides/slide196.xml"/><Relationship Id="rId321" Type="http://schemas.openxmlformats.org/officeDocument/2006/relationships/slide" Target="slides/slide319.xml"/><Relationship Id="rId419" Type="http://schemas.openxmlformats.org/officeDocument/2006/relationships/slide" Target="slides/slide417.xml"/><Relationship Id="rId626" Type="http://schemas.openxmlformats.org/officeDocument/2006/relationships/slide" Target="slides/slide624.xml"/><Relationship Id="rId265" Type="http://schemas.openxmlformats.org/officeDocument/2006/relationships/slide" Target="slides/slide263.xml"/><Relationship Id="rId472" Type="http://schemas.openxmlformats.org/officeDocument/2006/relationships/slide" Target="slides/slide470.xml"/><Relationship Id="rId125" Type="http://schemas.openxmlformats.org/officeDocument/2006/relationships/slide" Target="slides/slide123.xml"/><Relationship Id="rId332" Type="http://schemas.openxmlformats.org/officeDocument/2006/relationships/slide" Target="slides/slide330.xml"/><Relationship Id="rId637" Type="http://schemas.openxmlformats.org/officeDocument/2006/relationships/slide" Target="slides/slide635.xml"/><Relationship Id="rId276" Type="http://schemas.openxmlformats.org/officeDocument/2006/relationships/slide" Target="slides/slide274.xml"/><Relationship Id="rId483" Type="http://schemas.openxmlformats.org/officeDocument/2006/relationships/slide" Target="slides/slide481.xml"/><Relationship Id="rId690" Type="http://schemas.openxmlformats.org/officeDocument/2006/relationships/slide" Target="slides/slide688.xml"/><Relationship Id="rId704" Type="http://schemas.openxmlformats.org/officeDocument/2006/relationships/slide" Target="slides/slide702.xml"/><Relationship Id="rId40" Type="http://schemas.openxmlformats.org/officeDocument/2006/relationships/slide" Target="slides/slide38.xml"/><Relationship Id="rId136" Type="http://schemas.openxmlformats.org/officeDocument/2006/relationships/slide" Target="slides/slide134.xml"/><Relationship Id="rId343" Type="http://schemas.openxmlformats.org/officeDocument/2006/relationships/slide" Target="slides/slide341.xml"/><Relationship Id="rId550" Type="http://schemas.openxmlformats.org/officeDocument/2006/relationships/slide" Target="slides/slide548.xml"/><Relationship Id="rId203" Type="http://schemas.openxmlformats.org/officeDocument/2006/relationships/slide" Target="slides/slide201.xml"/><Relationship Id="rId648" Type="http://schemas.openxmlformats.org/officeDocument/2006/relationships/slide" Target="slides/slide646.xml"/><Relationship Id="rId287" Type="http://schemas.openxmlformats.org/officeDocument/2006/relationships/slide" Target="slides/slide285.xml"/><Relationship Id="rId410" Type="http://schemas.openxmlformats.org/officeDocument/2006/relationships/slide" Target="slides/slide408.xml"/><Relationship Id="rId494" Type="http://schemas.openxmlformats.org/officeDocument/2006/relationships/slide" Target="slides/slide492.xml"/><Relationship Id="rId508" Type="http://schemas.openxmlformats.org/officeDocument/2006/relationships/slide" Target="slides/slide506.xml"/><Relationship Id="rId715" Type="http://schemas.openxmlformats.org/officeDocument/2006/relationships/slide" Target="slides/slide713.xml"/><Relationship Id="rId147" Type="http://schemas.openxmlformats.org/officeDocument/2006/relationships/slide" Target="slides/slide145.xml"/><Relationship Id="rId354" Type="http://schemas.openxmlformats.org/officeDocument/2006/relationships/slide" Target="slides/slide352.xml"/><Relationship Id="rId51" Type="http://schemas.openxmlformats.org/officeDocument/2006/relationships/slide" Target="slides/slide49.xml"/><Relationship Id="rId561" Type="http://schemas.openxmlformats.org/officeDocument/2006/relationships/slide" Target="slides/slide559.xml"/><Relationship Id="rId659" Type="http://schemas.openxmlformats.org/officeDocument/2006/relationships/slide" Target="slides/slide657.xml"/><Relationship Id="rId214" Type="http://schemas.openxmlformats.org/officeDocument/2006/relationships/slide" Target="slides/slide212.xml"/><Relationship Id="rId298" Type="http://schemas.openxmlformats.org/officeDocument/2006/relationships/slide" Target="slides/slide296.xml"/><Relationship Id="rId421" Type="http://schemas.openxmlformats.org/officeDocument/2006/relationships/slide" Target="slides/slide419.xml"/><Relationship Id="rId519" Type="http://schemas.openxmlformats.org/officeDocument/2006/relationships/slide" Target="slides/slide517.xml"/><Relationship Id="rId158" Type="http://schemas.openxmlformats.org/officeDocument/2006/relationships/slide" Target="slides/slide156.xml"/><Relationship Id="rId726" Type="http://schemas.openxmlformats.org/officeDocument/2006/relationships/slide" Target="slides/slide724.xml"/><Relationship Id="rId62" Type="http://schemas.openxmlformats.org/officeDocument/2006/relationships/slide" Target="slides/slide60.xml"/><Relationship Id="rId365" Type="http://schemas.openxmlformats.org/officeDocument/2006/relationships/slide" Target="slides/slide363.xml"/><Relationship Id="rId572" Type="http://schemas.openxmlformats.org/officeDocument/2006/relationships/slide" Target="slides/slide570.xml"/><Relationship Id="rId225" Type="http://schemas.openxmlformats.org/officeDocument/2006/relationships/slide" Target="slides/slide223.xml"/><Relationship Id="rId432" Type="http://schemas.openxmlformats.org/officeDocument/2006/relationships/slide" Target="slides/slide430.xml"/><Relationship Id="rId737" Type="http://schemas.openxmlformats.org/officeDocument/2006/relationships/slide" Target="slides/slide7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708400" y="322263"/>
            <a:ext cx="2971800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3"/>
          </p:nvPr>
        </p:nvSpPr>
        <p:spPr>
          <a:xfrm>
            <a:off x="912813" y="698500"/>
            <a:ext cx="5033962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91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¶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·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ftr" idx="11"/>
          </p:nvPr>
        </p:nvSpPr>
        <p:spPr>
          <a:xfrm>
            <a:off x="0" y="8832850"/>
            <a:ext cx="2971800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6.xml"/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2.xml"/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4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5.xml"/><Relationship Id="rId1" Type="http://schemas.openxmlformats.org/officeDocument/2006/relationships/notesMaster" Target="../notesMasters/notesMaster1.xml"/></Relationships>
</file>

<file path=ppt/notesSlides/_rels/notesSlide4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4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7.xml"/><Relationship Id="rId1" Type="http://schemas.openxmlformats.org/officeDocument/2006/relationships/notesMaster" Target="../notesMasters/notesMaster1.xml"/></Relationships>
</file>

<file path=ppt/notesSlides/_rels/notesSlide4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4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4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4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4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4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4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4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6.xml"/><Relationship Id="rId1" Type="http://schemas.openxmlformats.org/officeDocument/2006/relationships/notesMaster" Target="../notesMasters/notesMaster1.xml"/></Relationships>
</file>

<file path=ppt/notesSlides/_rels/notesSlide4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4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4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4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4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4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4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4.xml"/><Relationship Id="rId1" Type="http://schemas.openxmlformats.org/officeDocument/2006/relationships/notesMaster" Target="../notesMasters/notesMaster1.xml"/></Relationships>
</file>

<file path=ppt/notesSlides/_rels/notesSlide4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4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4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7.xml"/><Relationship Id="rId1" Type="http://schemas.openxmlformats.org/officeDocument/2006/relationships/notesMaster" Target="../notesMasters/notesMaster1.xml"/></Relationships>
</file>

<file path=ppt/notesSlides/_rels/notesSlide4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8.xml"/><Relationship Id="rId1" Type="http://schemas.openxmlformats.org/officeDocument/2006/relationships/notesMaster" Target="../notesMasters/notesMaster1.xml"/></Relationships>
</file>

<file path=ppt/notesSlides/_rels/notesSlide4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0.xml"/><Relationship Id="rId1" Type="http://schemas.openxmlformats.org/officeDocument/2006/relationships/notesMaster" Target="../notesMasters/notesMaster1.xml"/></Relationships>
</file>

<file path=ppt/notesSlides/_rels/notesSlide4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1.xml"/><Relationship Id="rId1" Type="http://schemas.openxmlformats.org/officeDocument/2006/relationships/notesMaster" Target="../notesMasters/notesMaster1.xml"/></Relationships>
</file>

<file path=ppt/notesSlides/_rels/notesSlide4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2.xml"/><Relationship Id="rId1" Type="http://schemas.openxmlformats.org/officeDocument/2006/relationships/notesMaster" Target="../notesMasters/notesMaster1.xml"/></Relationships>
</file>

<file path=ppt/notesSlides/_rels/notesSlide4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4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4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4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6.xml"/><Relationship Id="rId1" Type="http://schemas.openxmlformats.org/officeDocument/2006/relationships/notesMaster" Target="../notesMasters/notesMaster1.xml"/></Relationships>
</file>

<file path=ppt/notesSlides/_rels/notesSlide4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7.xml"/><Relationship Id="rId1" Type="http://schemas.openxmlformats.org/officeDocument/2006/relationships/notesMaster" Target="../notesMasters/notesMaster1.xml"/></Relationships>
</file>

<file path=ppt/notesSlides/_rels/notesSlide4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8.xml"/><Relationship Id="rId1" Type="http://schemas.openxmlformats.org/officeDocument/2006/relationships/notesMaster" Target="../notesMasters/notesMaster1.xml"/></Relationships>
</file>

<file path=ppt/notesSlides/_rels/notesSlide4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0.xml"/><Relationship Id="rId1" Type="http://schemas.openxmlformats.org/officeDocument/2006/relationships/notesMaster" Target="../notesMasters/notesMaster1.xml"/></Relationships>
</file>

<file path=ppt/notesSlides/_rels/notesSlide4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1.xml"/><Relationship Id="rId1" Type="http://schemas.openxmlformats.org/officeDocument/2006/relationships/notesMaster" Target="../notesMasters/notesMaster1.xml"/></Relationships>
</file>

<file path=ppt/notesSlides/_rels/notesSlide4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4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3.xml"/><Relationship Id="rId1" Type="http://schemas.openxmlformats.org/officeDocument/2006/relationships/notesMaster" Target="../notesMasters/notesMaster1.xml"/></Relationships>
</file>

<file path=ppt/notesSlides/_rels/notesSlide4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4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4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4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4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4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0.xml"/><Relationship Id="rId1" Type="http://schemas.openxmlformats.org/officeDocument/2006/relationships/notesMaster" Target="../notesMasters/notesMaster1.xml"/></Relationships>
</file>

<file path=ppt/notesSlides/_rels/notesSlide4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1.xml"/><Relationship Id="rId1" Type="http://schemas.openxmlformats.org/officeDocument/2006/relationships/notesMaster" Target="../notesMasters/notesMaster1.xml"/></Relationships>
</file>

<file path=ppt/notesSlides/_rels/notesSlide4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4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3.xml"/><Relationship Id="rId1" Type="http://schemas.openxmlformats.org/officeDocument/2006/relationships/notesMaster" Target="../notesMasters/notesMaster1.xml"/></Relationships>
</file>

<file path=ppt/notesSlides/_rels/notesSlide4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4.xml"/><Relationship Id="rId1" Type="http://schemas.openxmlformats.org/officeDocument/2006/relationships/notesMaster" Target="../notesMasters/notesMaster1.xml"/></Relationships>
</file>

<file path=ppt/notesSlides/_rels/notesSlide4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4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6.xml"/><Relationship Id="rId1" Type="http://schemas.openxmlformats.org/officeDocument/2006/relationships/notesMaster" Target="../notesMasters/notesMaster1.xml"/></Relationships>
</file>

<file path=ppt/notesSlides/_rels/notesSlide4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7.xml"/><Relationship Id="rId1" Type="http://schemas.openxmlformats.org/officeDocument/2006/relationships/notesMaster" Target="../notesMasters/notesMaster1.xml"/></Relationships>
</file>

<file path=ppt/notesSlides/_rels/notesSlide4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8.xml"/><Relationship Id="rId1" Type="http://schemas.openxmlformats.org/officeDocument/2006/relationships/notesMaster" Target="../notesMasters/notesMaster1.xml"/></Relationships>
</file>

<file path=ppt/notesSlides/_rels/notesSlide4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0.xml"/><Relationship Id="rId1" Type="http://schemas.openxmlformats.org/officeDocument/2006/relationships/notesMaster" Target="../notesMasters/notesMaster1.xml"/></Relationships>
</file>

<file path=ppt/notesSlides/_rels/notesSlide5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5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2.xml"/><Relationship Id="rId1" Type="http://schemas.openxmlformats.org/officeDocument/2006/relationships/notesMaster" Target="../notesMasters/notesMaster1.xml"/></Relationships>
</file>

<file path=ppt/notesSlides/_rels/notesSlide5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3.xml"/><Relationship Id="rId1" Type="http://schemas.openxmlformats.org/officeDocument/2006/relationships/notesMaster" Target="../notesMasters/notesMaster1.xml"/></Relationships>
</file>

<file path=ppt/notesSlides/_rels/notesSlide5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4.xml"/><Relationship Id="rId1" Type="http://schemas.openxmlformats.org/officeDocument/2006/relationships/notesMaster" Target="../notesMasters/notesMaster1.xml"/></Relationships>
</file>

<file path=ppt/notesSlides/_rels/notesSlide5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5.xml"/><Relationship Id="rId1" Type="http://schemas.openxmlformats.org/officeDocument/2006/relationships/notesMaster" Target="../notesMasters/notesMaster1.xml"/></Relationships>
</file>

<file path=ppt/notesSlides/_rels/notesSlide5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6.xml"/><Relationship Id="rId1" Type="http://schemas.openxmlformats.org/officeDocument/2006/relationships/notesMaster" Target="../notesMasters/notesMaster1.xml"/></Relationships>
</file>

<file path=ppt/notesSlides/_rels/notesSlide5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7.xml"/><Relationship Id="rId1" Type="http://schemas.openxmlformats.org/officeDocument/2006/relationships/notesMaster" Target="../notesMasters/notesMaster1.xml"/></Relationships>
</file>

<file path=ppt/notesSlides/_rels/notesSlide5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8.xml"/><Relationship Id="rId1" Type="http://schemas.openxmlformats.org/officeDocument/2006/relationships/notesMaster" Target="../notesMasters/notesMaster1.xml"/></Relationships>
</file>

<file path=ppt/notesSlides/_rels/notesSlide5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5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5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2.xml"/><Relationship Id="rId1" Type="http://schemas.openxmlformats.org/officeDocument/2006/relationships/notesMaster" Target="../notesMasters/notesMaster1.xml"/></Relationships>
</file>

<file path=ppt/notesSlides/_rels/notesSlide5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3.xml"/><Relationship Id="rId1" Type="http://schemas.openxmlformats.org/officeDocument/2006/relationships/notesMaster" Target="../notesMasters/notesMaster1.xml"/></Relationships>
</file>

<file path=ppt/notesSlides/_rels/notesSlide5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4.xml"/><Relationship Id="rId1" Type="http://schemas.openxmlformats.org/officeDocument/2006/relationships/notesMaster" Target="../notesMasters/notesMaster1.xml"/></Relationships>
</file>

<file path=ppt/notesSlides/_rels/notesSlide5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5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6.xml"/><Relationship Id="rId1" Type="http://schemas.openxmlformats.org/officeDocument/2006/relationships/notesMaster" Target="../notesMasters/notesMaster1.xml"/></Relationships>
</file>

<file path=ppt/notesSlides/_rels/notesSlide5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5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5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0.xml"/><Relationship Id="rId1" Type="http://schemas.openxmlformats.org/officeDocument/2006/relationships/notesMaster" Target="../notesMasters/notesMaster1.xml"/></Relationships>
</file>

<file path=ppt/notesSlides/_rels/notesSlide5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5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2.xml"/><Relationship Id="rId1" Type="http://schemas.openxmlformats.org/officeDocument/2006/relationships/notesMaster" Target="../notesMasters/notesMaster1.xml"/></Relationships>
</file>

<file path=ppt/notesSlides/_rels/notesSlide5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3.xml"/><Relationship Id="rId1" Type="http://schemas.openxmlformats.org/officeDocument/2006/relationships/notesMaster" Target="../notesMasters/notesMaster1.xml"/></Relationships>
</file>

<file path=ppt/notesSlides/_rels/notesSlide5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4.xml"/><Relationship Id="rId1" Type="http://schemas.openxmlformats.org/officeDocument/2006/relationships/notesMaster" Target="../notesMasters/notesMaster1.xml"/></Relationships>
</file>

<file path=ppt/notesSlides/_rels/notesSlide5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5.xml"/><Relationship Id="rId1" Type="http://schemas.openxmlformats.org/officeDocument/2006/relationships/notesMaster" Target="../notesMasters/notesMaster1.xml"/></Relationships>
</file>

<file path=ppt/notesSlides/_rels/notesSlide5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5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7.xml"/><Relationship Id="rId1" Type="http://schemas.openxmlformats.org/officeDocument/2006/relationships/notesMaster" Target="../notesMasters/notesMaster1.xml"/></Relationships>
</file>

<file path=ppt/notesSlides/_rels/notesSlide5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8.xml"/><Relationship Id="rId1" Type="http://schemas.openxmlformats.org/officeDocument/2006/relationships/notesMaster" Target="../notesMasters/notesMaster1.xml"/></Relationships>
</file>

<file path=ppt/notesSlides/_rels/notesSlide5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0.xml"/><Relationship Id="rId1" Type="http://schemas.openxmlformats.org/officeDocument/2006/relationships/notesMaster" Target="../notesMasters/notesMaster1.xml"/></Relationships>
</file>

<file path=ppt/notesSlides/_rels/notesSlide5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1.xml"/><Relationship Id="rId1" Type="http://schemas.openxmlformats.org/officeDocument/2006/relationships/notesMaster" Target="../notesMasters/notesMaster1.xml"/></Relationships>
</file>

<file path=ppt/notesSlides/_rels/notesSlide5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2.xml"/><Relationship Id="rId1" Type="http://schemas.openxmlformats.org/officeDocument/2006/relationships/notesMaster" Target="../notesMasters/notesMaster1.xml"/></Relationships>
</file>

<file path=ppt/notesSlides/_rels/notesSlide5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3.xml"/><Relationship Id="rId1" Type="http://schemas.openxmlformats.org/officeDocument/2006/relationships/notesMaster" Target="../notesMasters/notesMaster1.xml"/></Relationships>
</file>

<file path=ppt/notesSlides/_rels/notesSlide5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4.xml"/><Relationship Id="rId1" Type="http://schemas.openxmlformats.org/officeDocument/2006/relationships/notesMaster" Target="../notesMasters/notesMaster1.xml"/></Relationships>
</file>

<file path=ppt/notesSlides/_rels/notesSlide5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5.xml"/><Relationship Id="rId1" Type="http://schemas.openxmlformats.org/officeDocument/2006/relationships/notesMaster" Target="../notesMasters/notesMaster1.xml"/></Relationships>
</file>

<file path=ppt/notesSlides/_rels/notesSlide5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6.xml"/><Relationship Id="rId1" Type="http://schemas.openxmlformats.org/officeDocument/2006/relationships/notesMaster" Target="../notesMasters/notesMaster1.xml"/></Relationships>
</file>

<file path=ppt/notesSlides/_rels/notesSlide5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7.xml"/><Relationship Id="rId1" Type="http://schemas.openxmlformats.org/officeDocument/2006/relationships/notesMaster" Target="../notesMasters/notesMaster1.xml"/></Relationships>
</file>

<file path=ppt/notesSlides/_rels/notesSlide5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8.xml"/><Relationship Id="rId1" Type="http://schemas.openxmlformats.org/officeDocument/2006/relationships/notesMaster" Target="../notesMasters/notesMaster1.xml"/></Relationships>
</file>

<file path=ppt/notesSlides/_rels/notesSlide5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0.xml"/><Relationship Id="rId1" Type="http://schemas.openxmlformats.org/officeDocument/2006/relationships/notesMaster" Target="../notesMasters/notesMaster1.xml"/></Relationships>
</file>

<file path=ppt/notesSlides/_rels/notesSlide5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1.xml"/><Relationship Id="rId1" Type="http://schemas.openxmlformats.org/officeDocument/2006/relationships/notesMaster" Target="../notesMasters/notesMaster1.xml"/></Relationships>
</file>

<file path=ppt/notesSlides/_rels/notesSlide5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2.xml"/><Relationship Id="rId1" Type="http://schemas.openxmlformats.org/officeDocument/2006/relationships/notesMaster" Target="../notesMasters/notesMaster1.xml"/></Relationships>
</file>

<file path=ppt/notesSlides/_rels/notesSlide5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3.xml"/><Relationship Id="rId1" Type="http://schemas.openxmlformats.org/officeDocument/2006/relationships/notesMaster" Target="../notesMasters/notesMaster1.xml"/></Relationships>
</file>

<file path=ppt/notesSlides/_rels/notesSlide5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4.xml"/><Relationship Id="rId1" Type="http://schemas.openxmlformats.org/officeDocument/2006/relationships/notesMaster" Target="../notesMasters/notesMaster1.xml"/></Relationships>
</file>

<file path=ppt/notesSlides/_rels/notesSlide5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5.xml"/><Relationship Id="rId1" Type="http://schemas.openxmlformats.org/officeDocument/2006/relationships/notesMaster" Target="../notesMasters/notesMaster1.xml"/></Relationships>
</file>

<file path=ppt/notesSlides/_rels/notesSlide5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6.xml"/><Relationship Id="rId1" Type="http://schemas.openxmlformats.org/officeDocument/2006/relationships/notesMaster" Target="../notesMasters/notesMaster1.xml"/></Relationships>
</file>

<file path=ppt/notesSlides/_rels/notesSlide5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7.xml"/><Relationship Id="rId1" Type="http://schemas.openxmlformats.org/officeDocument/2006/relationships/notesMaster" Target="../notesMasters/notesMaster1.xml"/></Relationships>
</file>

<file path=ppt/notesSlides/_rels/notesSlide5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8.xml"/><Relationship Id="rId1" Type="http://schemas.openxmlformats.org/officeDocument/2006/relationships/notesMaster" Target="../notesMasters/notesMaster1.xml"/></Relationships>
</file>

<file path=ppt/notesSlides/_rels/notesSlide5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0.xml"/><Relationship Id="rId1" Type="http://schemas.openxmlformats.org/officeDocument/2006/relationships/notesMaster" Target="../notesMasters/notesMaster1.xml"/></Relationships>
</file>

<file path=ppt/notesSlides/_rels/notesSlide5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1.xml"/><Relationship Id="rId1" Type="http://schemas.openxmlformats.org/officeDocument/2006/relationships/notesMaster" Target="../notesMasters/notesMaster1.xml"/></Relationships>
</file>

<file path=ppt/notesSlides/_rels/notesSlide5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2.xml"/><Relationship Id="rId1" Type="http://schemas.openxmlformats.org/officeDocument/2006/relationships/notesMaster" Target="../notesMasters/notesMaster1.xml"/></Relationships>
</file>

<file path=ppt/notesSlides/_rels/notesSlide5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3.xml"/><Relationship Id="rId1" Type="http://schemas.openxmlformats.org/officeDocument/2006/relationships/notesMaster" Target="../notesMasters/notesMaster1.xml"/></Relationships>
</file>

<file path=ppt/notesSlides/_rels/notesSlide5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4.xml"/><Relationship Id="rId1" Type="http://schemas.openxmlformats.org/officeDocument/2006/relationships/notesMaster" Target="../notesMasters/notesMaster1.xml"/></Relationships>
</file>

<file path=ppt/notesSlides/_rels/notesSlide5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5.xml"/><Relationship Id="rId1" Type="http://schemas.openxmlformats.org/officeDocument/2006/relationships/notesMaster" Target="../notesMasters/notesMaster1.xml"/></Relationships>
</file>

<file path=ppt/notesSlides/_rels/notesSlide5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6.xml"/><Relationship Id="rId1" Type="http://schemas.openxmlformats.org/officeDocument/2006/relationships/notesMaster" Target="../notesMasters/notesMaster1.xml"/></Relationships>
</file>

<file path=ppt/notesSlides/_rels/notesSlide5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7.xml"/><Relationship Id="rId1" Type="http://schemas.openxmlformats.org/officeDocument/2006/relationships/notesMaster" Target="../notesMasters/notesMaster1.xml"/></Relationships>
</file>

<file path=ppt/notesSlides/_rels/notesSlide5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8.xml"/><Relationship Id="rId1" Type="http://schemas.openxmlformats.org/officeDocument/2006/relationships/notesMaster" Target="../notesMasters/notesMaster1.xml"/></Relationships>
</file>

<file path=ppt/notesSlides/_rels/notesSlide5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0.xml"/><Relationship Id="rId1" Type="http://schemas.openxmlformats.org/officeDocument/2006/relationships/notesMaster" Target="../notesMasters/notesMaster1.xml"/></Relationships>
</file>

<file path=ppt/notesSlides/_rels/notesSlide5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1.xml"/><Relationship Id="rId1" Type="http://schemas.openxmlformats.org/officeDocument/2006/relationships/notesMaster" Target="../notesMasters/notesMaster1.xml"/></Relationships>
</file>

<file path=ppt/notesSlides/_rels/notesSlide5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2.xml"/><Relationship Id="rId1" Type="http://schemas.openxmlformats.org/officeDocument/2006/relationships/notesMaster" Target="../notesMasters/notesMaster1.xml"/></Relationships>
</file>

<file path=ppt/notesSlides/_rels/notesSlide5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3.xml"/><Relationship Id="rId1" Type="http://schemas.openxmlformats.org/officeDocument/2006/relationships/notesMaster" Target="../notesMasters/notesMaster1.xml"/></Relationships>
</file>

<file path=ppt/notesSlides/_rels/notesSlide5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4.xml"/><Relationship Id="rId1" Type="http://schemas.openxmlformats.org/officeDocument/2006/relationships/notesMaster" Target="../notesMasters/notesMaster1.xml"/></Relationships>
</file>

<file path=ppt/notesSlides/_rels/notesSlide5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5.xml"/><Relationship Id="rId1" Type="http://schemas.openxmlformats.org/officeDocument/2006/relationships/notesMaster" Target="../notesMasters/notesMaster1.xml"/></Relationships>
</file>

<file path=ppt/notesSlides/_rels/notesSlide5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6.xml"/><Relationship Id="rId1" Type="http://schemas.openxmlformats.org/officeDocument/2006/relationships/notesMaster" Target="../notesMasters/notesMaster1.xml"/></Relationships>
</file>

<file path=ppt/notesSlides/_rels/notesSlide5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7.xml"/><Relationship Id="rId1" Type="http://schemas.openxmlformats.org/officeDocument/2006/relationships/notesMaster" Target="../notesMasters/notesMaster1.xml"/></Relationships>
</file>

<file path=ppt/notesSlides/_rels/notesSlide5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8.xml"/><Relationship Id="rId1" Type="http://schemas.openxmlformats.org/officeDocument/2006/relationships/notesMaster" Target="../notesMasters/notesMaster1.xml"/></Relationships>
</file>

<file path=ppt/notesSlides/_rels/notesSlide5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0.xml"/><Relationship Id="rId1" Type="http://schemas.openxmlformats.org/officeDocument/2006/relationships/notesMaster" Target="../notesMasters/notesMaster1.xml"/></Relationships>
</file>

<file path=ppt/notesSlides/_rels/notesSlide5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1.xml"/><Relationship Id="rId1" Type="http://schemas.openxmlformats.org/officeDocument/2006/relationships/notesMaster" Target="../notesMasters/notesMaster1.xml"/></Relationships>
</file>

<file path=ppt/notesSlides/_rels/notesSlide5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2.xml"/><Relationship Id="rId1" Type="http://schemas.openxmlformats.org/officeDocument/2006/relationships/notesMaster" Target="../notesMasters/notesMaster1.xml"/></Relationships>
</file>

<file path=ppt/notesSlides/_rels/notesSlide5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3.xml"/><Relationship Id="rId1" Type="http://schemas.openxmlformats.org/officeDocument/2006/relationships/notesMaster" Target="../notesMasters/notesMaster1.xml"/></Relationships>
</file>

<file path=ppt/notesSlides/_rels/notesSlide5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4.xml"/><Relationship Id="rId1" Type="http://schemas.openxmlformats.org/officeDocument/2006/relationships/notesMaster" Target="../notesMasters/notesMaster1.xml"/></Relationships>
</file>

<file path=ppt/notesSlides/_rels/notesSlide5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5.xml"/><Relationship Id="rId1" Type="http://schemas.openxmlformats.org/officeDocument/2006/relationships/notesMaster" Target="../notesMasters/notesMaster1.xml"/></Relationships>
</file>

<file path=ppt/notesSlides/_rels/notesSlide5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6.xml"/><Relationship Id="rId1" Type="http://schemas.openxmlformats.org/officeDocument/2006/relationships/notesMaster" Target="../notesMasters/notesMaster1.xml"/></Relationships>
</file>

<file path=ppt/notesSlides/_rels/notesSlide5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7.xml"/><Relationship Id="rId1" Type="http://schemas.openxmlformats.org/officeDocument/2006/relationships/notesMaster" Target="../notesMasters/notesMaster1.xml"/></Relationships>
</file>

<file path=ppt/notesSlides/_rels/notesSlide5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8.xml"/><Relationship Id="rId1" Type="http://schemas.openxmlformats.org/officeDocument/2006/relationships/notesMaster" Target="../notesMasters/notesMaster1.xml"/></Relationships>
</file>

<file path=ppt/notesSlides/_rels/notesSlide5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0.xml"/><Relationship Id="rId1" Type="http://schemas.openxmlformats.org/officeDocument/2006/relationships/notesMaster" Target="../notesMasters/notesMaster1.xml"/></Relationships>
</file>

<file path=ppt/notesSlides/_rels/notesSlide5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1.xml"/><Relationship Id="rId1" Type="http://schemas.openxmlformats.org/officeDocument/2006/relationships/notesMaster" Target="../notesMasters/notesMaster1.xml"/></Relationships>
</file>

<file path=ppt/notesSlides/_rels/notesSlide5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2.xml"/><Relationship Id="rId1" Type="http://schemas.openxmlformats.org/officeDocument/2006/relationships/notesMaster" Target="../notesMasters/notesMaster1.xml"/></Relationships>
</file>

<file path=ppt/notesSlides/_rels/notesSlide5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3.xml"/><Relationship Id="rId1" Type="http://schemas.openxmlformats.org/officeDocument/2006/relationships/notesMaster" Target="../notesMasters/notesMaster1.xml"/></Relationships>
</file>

<file path=ppt/notesSlides/_rels/notesSlide5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4.xml"/><Relationship Id="rId1" Type="http://schemas.openxmlformats.org/officeDocument/2006/relationships/notesMaster" Target="../notesMasters/notesMaster1.xml"/></Relationships>
</file>

<file path=ppt/notesSlides/_rels/notesSlide5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5.xml"/><Relationship Id="rId1" Type="http://schemas.openxmlformats.org/officeDocument/2006/relationships/notesMaster" Target="../notesMasters/notesMaster1.xml"/></Relationships>
</file>

<file path=ppt/notesSlides/_rels/notesSlide5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6.xml"/><Relationship Id="rId1" Type="http://schemas.openxmlformats.org/officeDocument/2006/relationships/notesMaster" Target="../notesMasters/notesMaster1.xml"/></Relationships>
</file>

<file path=ppt/notesSlides/_rels/notesSlide5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7.xml"/><Relationship Id="rId1" Type="http://schemas.openxmlformats.org/officeDocument/2006/relationships/notesMaster" Target="../notesMasters/notesMaster1.xml"/></Relationships>
</file>

<file path=ppt/notesSlides/_rels/notesSlide5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8.xml"/><Relationship Id="rId1" Type="http://schemas.openxmlformats.org/officeDocument/2006/relationships/notesMaster" Target="../notesMasters/notesMaster1.xml"/></Relationships>
</file>

<file path=ppt/notesSlides/_rels/notesSlide5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0.xml"/><Relationship Id="rId1" Type="http://schemas.openxmlformats.org/officeDocument/2006/relationships/notesMaster" Target="../notesMasters/notesMaster1.xml"/></Relationships>
</file>

<file path=ppt/notesSlides/_rels/notesSlide5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1.xml"/><Relationship Id="rId1" Type="http://schemas.openxmlformats.org/officeDocument/2006/relationships/notesMaster" Target="../notesMasters/notesMaster1.xml"/></Relationships>
</file>

<file path=ppt/notesSlides/_rels/notesSlide5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2.xml"/><Relationship Id="rId1" Type="http://schemas.openxmlformats.org/officeDocument/2006/relationships/notesMaster" Target="../notesMasters/notesMaster1.xml"/></Relationships>
</file>

<file path=ppt/notesSlides/_rels/notesSlide5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3.xml"/><Relationship Id="rId1" Type="http://schemas.openxmlformats.org/officeDocument/2006/relationships/notesMaster" Target="../notesMasters/notesMaster1.xml"/></Relationships>
</file>

<file path=ppt/notesSlides/_rels/notesSlide5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4.xml"/><Relationship Id="rId1" Type="http://schemas.openxmlformats.org/officeDocument/2006/relationships/notesMaster" Target="../notesMasters/notesMaster1.xml"/></Relationships>
</file>

<file path=ppt/notesSlides/_rels/notesSlide5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5.xml"/><Relationship Id="rId1" Type="http://schemas.openxmlformats.org/officeDocument/2006/relationships/notesMaster" Target="../notesMasters/notesMaster1.xml"/></Relationships>
</file>

<file path=ppt/notesSlides/_rels/notesSlide5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6.xml"/><Relationship Id="rId1" Type="http://schemas.openxmlformats.org/officeDocument/2006/relationships/notesMaster" Target="../notesMasters/notesMaster1.xml"/></Relationships>
</file>

<file path=ppt/notesSlides/_rels/notesSlide5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7.xml"/><Relationship Id="rId1" Type="http://schemas.openxmlformats.org/officeDocument/2006/relationships/notesMaster" Target="../notesMasters/notesMaster1.xml"/></Relationships>
</file>

<file path=ppt/notesSlides/_rels/notesSlide5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8.xml"/><Relationship Id="rId1" Type="http://schemas.openxmlformats.org/officeDocument/2006/relationships/notesMaster" Target="../notesMasters/notesMaster1.xml"/></Relationships>
</file>

<file path=ppt/notesSlides/_rels/notesSlide5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0.xml"/><Relationship Id="rId1" Type="http://schemas.openxmlformats.org/officeDocument/2006/relationships/notesMaster" Target="../notesMasters/notesMaster1.xml"/></Relationships>
</file>

<file path=ppt/notesSlides/_rels/notesSlide6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1.xml"/><Relationship Id="rId1" Type="http://schemas.openxmlformats.org/officeDocument/2006/relationships/notesMaster" Target="../notesMasters/notesMaster1.xml"/></Relationships>
</file>

<file path=ppt/notesSlides/_rels/notesSlide6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2.xml"/><Relationship Id="rId1" Type="http://schemas.openxmlformats.org/officeDocument/2006/relationships/notesMaster" Target="../notesMasters/notesMaster1.xml"/></Relationships>
</file>

<file path=ppt/notesSlides/_rels/notesSlide6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3.xml"/><Relationship Id="rId1" Type="http://schemas.openxmlformats.org/officeDocument/2006/relationships/notesMaster" Target="../notesMasters/notesMaster1.xml"/></Relationships>
</file>

<file path=ppt/notesSlides/_rels/notesSlide6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4.xml"/><Relationship Id="rId1" Type="http://schemas.openxmlformats.org/officeDocument/2006/relationships/notesMaster" Target="../notesMasters/notesMaster1.xml"/></Relationships>
</file>

<file path=ppt/notesSlides/_rels/notesSlide6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5.xml"/><Relationship Id="rId1" Type="http://schemas.openxmlformats.org/officeDocument/2006/relationships/notesMaster" Target="../notesMasters/notesMaster1.xml"/></Relationships>
</file>

<file path=ppt/notesSlides/_rels/notesSlide6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6.xml"/><Relationship Id="rId1" Type="http://schemas.openxmlformats.org/officeDocument/2006/relationships/notesMaster" Target="../notesMasters/notesMaster1.xml"/></Relationships>
</file>

<file path=ppt/notesSlides/_rels/notesSlide6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7.xml"/><Relationship Id="rId1" Type="http://schemas.openxmlformats.org/officeDocument/2006/relationships/notesMaster" Target="../notesMasters/notesMaster1.xml"/></Relationships>
</file>

<file path=ppt/notesSlides/_rels/notesSlide6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8.xml"/><Relationship Id="rId1" Type="http://schemas.openxmlformats.org/officeDocument/2006/relationships/notesMaster" Target="../notesMasters/notesMaster1.xml"/></Relationships>
</file>

<file path=ppt/notesSlides/_rels/notesSlide6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0.xml"/><Relationship Id="rId1" Type="http://schemas.openxmlformats.org/officeDocument/2006/relationships/notesMaster" Target="../notesMasters/notesMaster1.xml"/></Relationships>
</file>

<file path=ppt/notesSlides/_rels/notesSlide6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1.xml"/><Relationship Id="rId1" Type="http://schemas.openxmlformats.org/officeDocument/2006/relationships/notesMaster" Target="../notesMasters/notesMaster1.xml"/></Relationships>
</file>

<file path=ppt/notesSlides/_rels/notesSlide6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2.xml"/><Relationship Id="rId1" Type="http://schemas.openxmlformats.org/officeDocument/2006/relationships/notesMaster" Target="../notesMasters/notesMaster1.xml"/></Relationships>
</file>

<file path=ppt/notesSlides/_rels/notesSlide6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3.xml"/><Relationship Id="rId1" Type="http://schemas.openxmlformats.org/officeDocument/2006/relationships/notesMaster" Target="../notesMasters/notesMaster1.xml"/></Relationships>
</file>

<file path=ppt/notesSlides/_rels/notesSlide6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4.xml"/><Relationship Id="rId1" Type="http://schemas.openxmlformats.org/officeDocument/2006/relationships/notesMaster" Target="../notesMasters/notesMaster1.xml"/></Relationships>
</file>

<file path=ppt/notesSlides/_rels/notesSlide6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5.xml"/><Relationship Id="rId1" Type="http://schemas.openxmlformats.org/officeDocument/2006/relationships/notesMaster" Target="../notesMasters/notesMaster1.xml"/></Relationships>
</file>

<file path=ppt/notesSlides/_rels/notesSlide6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6.xml"/><Relationship Id="rId1" Type="http://schemas.openxmlformats.org/officeDocument/2006/relationships/notesMaster" Target="../notesMasters/notesMaster1.xml"/></Relationships>
</file>

<file path=ppt/notesSlides/_rels/notesSlide6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7.xml"/><Relationship Id="rId1" Type="http://schemas.openxmlformats.org/officeDocument/2006/relationships/notesMaster" Target="../notesMasters/notesMaster1.xml"/></Relationships>
</file>

<file path=ppt/notesSlides/_rels/notesSlide6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8.xml"/><Relationship Id="rId1" Type="http://schemas.openxmlformats.org/officeDocument/2006/relationships/notesMaster" Target="../notesMasters/notesMaster1.xml"/></Relationships>
</file>

<file path=ppt/notesSlides/_rels/notesSlide6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0.xml"/><Relationship Id="rId1" Type="http://schemas.openxmlformats.org/officeDocument/2006/relationships/notesMaster" Target="../notesMasters/notesMaster1.xml"/></Relationships>
</file>

<file path=ppt/notesSlides/_rels/notesSlide6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1.xml"/><Relationship Id="rId1" Type="http://schemas.openxmlformats.org/officeDocument/2006/relationships/notesMaster" Target="../notesMasters/notesMaster1.xml"/></Relationships>
</file>

<file path=ppt/notesSlides/_rels/notesSlide6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2.xml"/><Relationship Id="rId1" Type="http://schemas.openxmlformats.org/officeDocument/2006/relationships/notesMaster" Target="../notesMasters/notesMaster1.xml"/></Relationships>
</file>

<file path=ppt/notesSlides/_rels/notesSlide6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3.xml"/><Relationship Id="rId1" Type="http://schemas.openxmlformats.org/officeDocument/2006/relationships/notesMaster" Target="../notesMasters/notesMaster1.xml"/></Relationships>
</file>

<file path=ppt/notesSlides/_rels/notesSlide6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4.xml"/><Relationship Id="rId1" Type="http://schemas.openxmlformats.org/officeDocument/2006/relationships/notesMaster" Target="../notesMasters/notesMaster1.xml"/></Relationships>
</file>

<file path=ppt/notesSlides/_rels/notesSlide6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5.xml"/><Relationship Id="rId1" Type="http://schemas.openxmlformats.org/officeDocument/2006/relationships/notesMaster" Target="../notesMasters/notesMaster1.xml"/></Relationships>
</file>

<file path=ppt/notesSlides/_rels/notesSlide6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6.xml"/><Relationship Id="rId1" Type="http://schemas.openxmlformats.org/officeDocument/2006/relationships/notesMaster" Target="../notesMasters/notesMaster1.xml"/></Relationships>
</file>

<file path=ppt/notesSlides/_rels/notesSlide6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7.xml"/><Relationship Id="rId1" Type="http://schemas.openxmlformats.org/officeDocument/2006/relationships/notesMaster" Target="../notesMasters/notesMaster1.xml"/></Relationships>
</file>

<file path=ppt/notesSlides/_rels/notesSlide6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8.xml"/><Relationship Id="rId1" Type="http://schemas.openxmlformats.org/officeDocument/2006/relationships/notesMaster" Target="../notesMasters/notesMaster1.xml"/></Relationships>
</file>

<file path=ppt/notesSlides/_rels/notesSlide6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0.xml"/><Relationship Id="rId1" Type="http://schemas.openxmlformats.org/officeDocument/2006/relationships/notesMaster" Target="../notesMasters/notesMaster1.xml"/></Relationships>
</file>

<file path=ppt/notesSlides/_rels/notesSlide6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1.xml"/><Relationship Id="rId1" Type="http://schemas.openxmlformats.org/officeDocument/2006/relationships/notesMaster" Target="../notesMasters/notesMaster1.xml"/></Relationships>
</file>

<file path=ppt/notesSlides/_rels/notesSlide6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2.xml"/><Relationship Id="rId1" Type="http://schemas.openxmlformats.org/officeDocument/2006/relationships/notesMaster" Target="../notesMasters/notesMaster1.xml"/></Relationships>
</file>

<file path=ppt/notesSlides/_rels/notesSlide6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3.xml"/><Relationship Id="rId1" Type="http://schemas.openxmlformats.org/officeDocument/2006/relationships/notesMaster" Target="../notesMasters/notesMaster1.xml"/></Relationships>
</file>

<file path=ppt/notesSlides/_rels/notesSlide6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4.xml"/><Relationship Id="rId1" Type="http://schemas.openxmlformats.org/officeDocument/2006/relationships/notesMaster" Target="../notesMasters/notesMaster1.xml"/></Relationships>
</file>

<file path=ppt/notesSlides/_rels/notesSlide6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5.xml"/><Relationship Id="rId1" Type="http://schemas.openxmlformats.org/officeDocument/2006/relationships/notesMaster" Target="../notesMasters/notesMaster1.xml"/></Relationships>
</file>

<file path=ppt/notesSlides/_rels/notesSlide6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6.xml"/><Relationship Id="rId1" Type="http://schemas.openxmlformats.org/officeDocument/2006/relationships/notesMaster" Target="../notesMasters/notesMaster1.xml"/></Relationships>
</file>

<file path=ppt/notesSlides/_rels/notesSlide6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7.xml"/><Relationship Id="rId1" Type="http://schemas.openxmlformats.org/officeDocument/2006/relationships/notesMaster" Target="../notesMasters/notesMaster1.xml"/></Relationships>
</file>

<file path=ppt/notesSlides/_rels/notesSlide6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8.xml"/><Relationship Id="rId1" Type="http://schemas.openxmlformats.org/officeDocument/2006/relationships/notesMaster" Target="../notesMasters/notesMaster1.xml"/></Relationships>
</file>

<file path=ppt/notesSlides/_rels/notesSlide6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0.xml"/><Relationship Id="rId1" Type="http://schemas.openxmlformats.org/officeDocument/2006/relationships/notesMaster" Target="../notesMasters/notesMaster1.xml"/></Relationships>
</file>

<file path=ppt/notesSlides/_rels/notesSlide6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1.xml"/><Relationship Id="rId1" Type="http://schemas.openxmlformats.org/officeDocument/2006/relationships/notesMaster" Target="../notesMasters/notesMaster1.xml"/></Relationships>
</file>

<file path=ppt/notesSlides/_rels/notesSlide6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2.xml"/><Relationship Id="rId1" Type="http://schemas.openxmlformats.org/officeDocument/2006/relationships/notesMaster" Target="../notesMasters/notesMaster1.xml"/></Relationships>
</file>

<file path=ppt/notesSlides/_rels/notesSlide6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3.xml"/><Relationship Id="rId1" Type="http://schemas.openxmlformats.org/officeDocument/2006/relationships/notesMaster" Target="../notesMasters/notesMaster1.xml"/></Relationships>
</file>

<file path=ppt/notesSlides/_rels/notesSlide6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4.xml"/><Relationship Id="rId1" Type="http://schemas.openxmlformats.org/officeDocument/2006/relationships/notesMaster" Target="../notesMasters/notesMaster1.xml"/></Relationships>
</file>

<file path=ppt/notesSlides/_rels/notesSlide6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5.xml"/><Relationship Id="rId1" Type="http://schemas.openxmlformats.org/officeDocument/2006/relationships/notesMaster" Target="../notesMasters/notesMaster1.xml"/></Relationships>
</file>

<file path=ppt/notesSlides/_rels/notesSlide6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6.xml"/><Relationship Id="rId1" Type="http://schemas.openxmlformats.org/officeDocument/2006/relationships/notesMaster" Target="../notesMasters/notesMaster1.xml"/></Relationships>
</file>

<file path=ppt/notesSlides/_rels/notesSlide6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7.xml"/><Relationship Id="rId1" Type="http://schemas.openxmlformats.org/officeDocument/2006/relationships/notesMaster" Target="../notesMasters/notesMaster1.xml"/></Relationships>
</file>

<file path=ppt/notesSlides/_rels/notesSlide6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8.xml"/><Relationship Id="rId1" Type="http://schemas.openxmlformats.org/officeDocument/2006/relationships/notesMaster" Target="../notesMasters/notesMaster1.xml"/></Relationships>
</file>

<file path=ppt/notesSlides/_rels/notesSlide6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0.xml"/><Relationship Id="rId1" Type="http://schemas.openxmlformats.org/officeDocument/2006/relationships/notesMaster" Target="../notesMasters/notesMaster1.xml"/></Relationships>
</file>

<file path=ppt/notesSlides/_rels/notesSlide6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1.xml"/><Relationship Id="rId1" Type="http://schemas.openxmlformats.org/officeDocument/2006/relationships/notesMaster" Target="../notesMasters/notesMaster1.xml"/></Relationships>
</file>

<file path=ppt/notesSlides/_rels/notesSlide6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2.xml"/><Relationship Id="rId1" Type="http://schemas.openxmlformats.org/officeDocument/2006/relationships/notesMaster" Target="../notesMasters/notesMaster1.xml"/></Relationships>
</file>

<file path=ppt/notesSlides/_rels/notesSlide6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3.xml"/><Relationship Id="rId1" Type="http://schemas.openxmlformats.org/officeDocument/2006/relationships/notesMaster" Target="../notesMasters/notesMaster1.xml"/></Relationships>
</file>

<file path=ppt/notesSlides/_rels/notesSlide6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4.xml"/><Relationship Id="rId1" Type="http://schemas.openxmlformats.org/officeDocument/2006/relationships/notesMaster" Target="../notesMasters/notesMaster1.xml"/></Relationships>
</file>

<file path=ppt/notesSlides/_rels/notesSlide6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5.xml"/><Relationship Id="rId1" Type="http://schemas.openxmlformats.org/officeDocument/2006/relationships/notesMaster" Target="../notesMasters/notesMaster1.xml"/></Relationships>
</file>

<file path=ppt/notesSlides/_rels/notesSlide6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6.xml"/><Relationship Id="rId1" Type="http://schemas.openxmlformats.org/officeDocument/2006/relationships/notesMaster" Target="../notesMasters/notesMaster1.xml"/></Relationships>
</file>

<file path=ppt/notesSlides/_rels/notesSlide6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7.xml"/><Relationship Id="rId1" Type="http://schemas.openxmlformats.org/officeDocument/2006/relationships/notesMaster" Target="../notesMasters/notesMaster1.xml"/></Relationships>
</file>

<file path=ppt/notesSlides/_rels/notesSlide6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8.xml"/><Relationship Id="rId1" Type="http://schemas.openxmlformats.org/officeDocument/2006/relationships/notesMaster" Target="../notesMasters/notesMaster1.xml"/></Relationships>
</file>

<file path=ppt/notesSlides/_rels/notesSlide6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0.xml"/><Relationship Id="rId1" Type="http://schemas.openxmlformats.org/officeDocument/2006/relationships/notesMaster" Target="../notesMasters/notesMaster1.xml"/></Relationships>
</file>

<file path=ppt/notesSlides/_rels/notesSlide6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1.xml"/><Relationship Id="rId1" Type="http://schemas.openxmlformats.org/officeDocument/2006/relationships/notesMaster" Target="../notesMasters/notesMaster1.xml"/></Relationships>
</file>

<file path=ppt/notesSlides/_rels/notesSlide6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2.xml"/><Relationship Id="rId1" Type="http://schemas.openxmlformats.org/officeDocument/2006/relationships/notesMaster" Target="../notesMasters/notesMaster1.xml"/></Relationships>
</file>

<file path=ppt/notesSlides/_rels/notesSlide6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3.xml"/><Relationship Id="rId1" Type="http://schemas.openxmlformats.org/officeDocument/2006/relationships/notesMaster" Target="../notesMasters/notesMaster1.xml"/></Relationships>
</file>

<file path=ppt/notesSlides/_rels/notesSlide6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4.xml"/><Relationship Id="rId1" Type="http://schemas.openxmlformats.org/officeDocument/2006/relationships/notesMaster" Target="../notesMasters/notesMaster1.xml"/></Relationships>
</file>

<file path=ppt/notesSlides/_rels/notesSlide6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5.xml"/><Relationship Id="rId1" Type="http://schemas.openxmlformats.org/officeDocument/2006/relationships/notesMaster" Target="../notesMasters/notesMaster1.xml"/></Relationships>
</file>

<file path=ppt/notesSlides/_rels/notesSlide6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6.xml"/><Relationship Id="rId1" Type="http://schemas.openxmlformats.org/officeDocument/2006/relationships/notesMaster" Target="../notesMasters/notesMaster1.xml"/></Relationships>
</file>

<file path=ppt/notesSlides/_rels/notesSlide6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7.xml"/><Relationship Id="rId1" Type="http://schemas.openxmlformats.org/officeDocument/2006/relationships/notesMaster" Target="../notesMasters/notesMaster1.xml"/></Relationships>
</file>

<file path=ppt/notesSlides/_rels/notesSlide6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8.xml"/><Relationship Id="rId1" Type="http://schemas.openxmlformats.org/officeDocument/2006/relationships/notesMaster" Target="../notesMasters/notesMaster1.xml"/></Relationships>
</file>

<file path=ppt/notesSlides/_rels/notesSlide6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0.xml"/><Relationship Id="rId1" Type="http://schemas.openxmlformats.org/officeDocument/2006/relationships/notesMaster" Target="../notesMasters/notesMaster1.xml"/></Relationships>
</file>

<file path=ppt/notesSlides/_rels/notesSlide6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1.xml"/><Relationship Id="rId1" Type="http://schemas.openxmlformats.org/officeDocument/2006/relationships/notesMaster" Target="../notesMasters/notesMaster1.xml"/></Relationships>
</file>

<file path=ppt/notesSlides/_rels/notesSlide6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2.xml"/><Relationship Id="rId1" Type="http://schemas.openxmlformats.org/officeDocument/2006/relationships/notesMaster" Target="../notesMasters/notesMaster1.xml"/></Relationships>
</file>

<file path=ppt/notesSlides/_rels/notesSlide6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3.xml"/><Relationship Id="rId1" Type="http://schemas.openxmlformats.org/officeDocument/2006/relationships/notesMaster" Target="../notesMasters/notesMaster1.xml"/></Relationships>
</file>

<file path=ppt/notesSlides/_rels/notesSlide6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4.xml"/><Relationship Id="rId1" Type="http://schemas.openxmlformats.org/officeDocument/2006/relationships/notesMaster" Target="../notesMasters/notesMaster1.xml"/></Relationships>
</file>

<file path=ppt/notesSlides/_rels/notesSlide6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5.xml"/><Relationship Id="rId1" Type="http://schemas.openxmlformats.org/officeDocument/2006/relationships/notesMaster" Target="../notesMasters/notesMaster1.xml"/></Relationships>
</file>

<file path=ppt/notesSlides/_rels/notesSlide6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6.xml"/><Relationship Id="rId1" Type="http://schemas.openxmlformats.org/officeDocument/2006/relationships/notesMaster" Target="../notesMasters/notesMaster1.xml"/></Relationships>
</file>

<file path=ppt/notesSlides/_rels/notesSlide6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7.xml"/><Relationship Id="rId1" Type="http://schemas.openxmlformats.org/officeDocument/2006/relationships/notesMaster" Target="../notesMasters/notesMaster1.xml"/></Relationships>
</file>

<file path=ppt/notesSlides/_rels/notesSlide6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8.xml"/><Relationship Id="rId1" Type="http://schemas.openxmlformats.org/officeDocument/2006/relationships/notesMaster" Target="../notesMasters/notesMaster1.xml"/></Relationships>
</file>

<file path=ppt/notesSlides/_rels/notesSlide6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0.xml"/><Relationship Id="rId1" Type="http://schemas.openxmlformats.org/officeDocument/2006/relationships/notesMaster" Target="../notesMasters/notesMaster1.xml"/></Relationships>
</file>

<file path=ppt/notesSlides/_rels/notesSlide6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1.xml"/><Relationship Id="rId1" Type="http://schemas.openxmlformats.org/officeDocument/2006/relationships/notesMaster" Target="../notesMasters/notesMaster1.xml"/></Relationships>
</file>

<file path=ppt/notesSlides/_rels/notesSlide6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2.xml"/><Relationship Id="rId1" Type="http://schemas.openxmlformats.org/officeDocument/2006/relationships/notesMaster" Target="../notesMasters/notesMaster1.xml"/></Relationships>
</file>

<file path=ppt/notesSlides/_rels/notesSlide6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3.xml"/><Relationship Id="rId1" Type="http://schemas.openxmlformats.org/officeDocument/2006/relationships/notesMaster" Target="../notesMasters/notesMaster1.xml"/></Relationships>
</file>

<file path=ppt/notesSlides/_rels/notesSlide6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4.xml"/><Relationship Id="rId1" Type="http://schemas.openxmlformats.org/officeDocument/2006/relationships/notesMaster" Target="../notesMasters/notesMaster1.xml"/></Relationships>
</file>

<file path=ppt/notesSlides/_rels/notesSlide6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5.xml"/><Relationship Id="rId1" Type="http://schemas.openxmlformats.org/officeDocument/2006/relationships/notesMaster" Target="../notesMasters/notesMaster1.xml"/></Relationships>
</file>

<file path=ppt/notesSlides/_rels/notesSlide6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6.xml"/><Relationship Id="rId1" Type="http://schemas.openxmlformats.org/officeDocument/2006/relationships/notesMaster" Target="../notesMasters/notesMaster1.xml"/></Relationships>
</file>

<file path=ppt/notesSlides/_rels/notesSlide6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7.xml"/><Relationship Id="rId1" Type="http://schemas.openxmlformats.org/officeDocument/2006/relationships/notesMaster" Target="../notesMasters/notesMaster1.xml"/></Relationships>
</file>

<file path=ppt/notesSlides/_rels/notesSlide6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8.xml"/><Relationship Id="rId1" Type="http://schemas.openxmlformats.org/officeDocument/2006/relationships/notesMaster" Target="../notesMasters/notesMaster1.xml"/></Relationships>
</file>

<file path=ppt/notesSlides/_rels/notesSlide6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0.xml"/><Relationship Id="rId1" Type="http://schemas.openxmlformats.org/officeDocument/2006/relationships/notesMaster" Target="../notesMasters/notesMaster1.xml"/></Relationships>
</file>

<file path=ppt/notesSlides/_rels/notesSlide6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1.xml"/><Relationship Id="rId1" Type="http://schemas.openxmlformats.org/officeDocument/2006/relationships/notesMaster" Target="../notesMasters/notesMaster1.xml"/></Relationships>
</file>

<file path=ppt/notesSlides/_rels/notesSlide6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2.xml"/><Relationship Id="rId1" Type="http://schemas.openxmlformats.org/officeDocument/2006/relationships/notesMaster" Target="../notesMasters/notesMaster1.xml"/></Relationships>
</file>

<file path=ppt/notesSlides/_rels/notesSlide6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3.xml"/><Relationship Id="rId1" Type="http://schemas.openxmlformats.org/officeDocument/2006/relationships/notesMaster" Target="../notesMasters/notesMaster1.xml"/></Relationships>
</file>

<file path=ppt/notesSlides/_rels/notesSlide6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4.xml"/><Relationship Id="rId1" Type="http://schemas.openxmlformats.org/officeDocument/2006/relationships/notesMaster" Target="../notesMasters/notesMaster1.xml"/></Relationships>
</file>

<file path=ppt/notesSlides/_rels/notesSlide6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5.xml"/><Relationship Id="rId1" Type="http://schemas.openxmlformats.org/officeDocument/2006/relationships/notesMaster" Target="../notesMasters/notesMaster1.xml"/></Relationships>
</file>

<file path=ppt/notesSlides/_rels/notesSlide6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6.xml"/><Relationship Id="rId1" Type="http://schemas.openxmlformats.org/officeDocument/2006/relationships/notesMaster" Target="../notesMasters/notesMaster1.xml"/></Relationships>
</file>

<file path=ppt/notesSlides/_rels/notesSlide6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7.xml"/><Relationship Id="rId1" Type="http://schemas.openxmlformats.org/officeDocument/2006/relationships/notesMaster" Target="../notesMasters/notesMaster1.xml"/></Relationships>
</file>

<file path=ppt/notesSlides/_rels/notesSlide6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8.xml"/><Relationship Id="rId1" Type="http://schemas.openxmlformats.org/officeDocument/2006/relationships/notesMaster" Target="../notesMasters/notesMaster1.xml"/></Relationships>
</file>

<file path=ppt/notesSlides/_rels/notesSlide6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0.xml"/><Relationship Id="rId1" Type="http://schemas.openxmlformats.org/officeDocument/2006/relationships/notesMaster" Target="../notesMasters/notesMaster1.xml"/></Relationships>
</file>

<file path=ppt/notesSlides/_rels/notesSlide7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1.xml"/><Relationship Id="rId1" Type="http://schemas.openxmlformats.org/officeDocument/2006/relationships/notesMaster" Target="../notesMasters/notesMaster1.xml"/></Relationships>
</file>

<file path=ppt/notesSlides/_rels/notesSlide7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2.xml"/><Relationship Id="rId1" Type="http://schemas.openxmlformats.org/officeDocument/2006/relationships/notesMaster" Target="../notesMasters/notesMaster1.xml"/></Relationships>
</file>

<file path=ppt/notesSlides/_rels/notesSlide7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3.xml"/><Relationship Id="rId1" Type="http://schemas.openxmlformats.org/officeDocument/2006/relationships/notesMaster" Target="../notesMasters/notesMaster1.xml"/></Relationships>
</file>

<file path=ppt/notesSlides/_rels/notesSlide7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4.xml"/><Relationship Id="rId1" Type="http://schemas.openxmlformats.org/officeDocument/2006/relationships/notesMaster" Target="../notesMasters/notesMaster1.xml"/></Relationships>
</file>

<file path=ppt/notesSlides/_rels/notesSlide7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5.xml"/><Relationship Id="rId1" Type="http://schemas.openxmlformats.org/officeDocument/2006/relationships/notesMaster" Target="../notesMasters/notesMaster1.xml"/></Relationships>
</file>

<file path=ppt/notesSlides/_rels/notesSlide7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6.xml"/><Relationship Id="rId1" Type="http://schemas.openxmlformats.org/officeDocument/2006/relationships/notesMaster" Target="../notesMasters/notesMaster1.xml"/></Relationships>
</file>

<file path=ppt/notesSlides/_rels/notesSlide7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7.xml"/><Relationship Id="rId1" Type="http://schemas.openxmlformats.org/officeDocument/2006/relationships/notesMaster" Target="../notesMasters/notesMaster1.xml"/></Relationships>
</file>

<file path=ppt/notesSlides/_rels/notesSlide7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8.xml"/><Relationship Id="rId1" Type="http://schemas.openxmlformats.org/officeDocument/2006/relationships/notesMaster" Target="../notesMasters/notesMaster1.xml"/></Relationships>
</file>

<file path=ppt/notesSlides/_rels/notesSlide7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0.xml"/><Relationship Id="rId1" Type="http://schemas.openxmlformats.org/officeDocument/2006/relationships/notesMaster" Target="../notesMasters/notesMaster1.xml"/></Relationships>
</file>

<file path=ppt/notesSlides/_rels/notesSlide7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1.xml"/><Relationship Id="rId1" Type="http://schemas.openxmlformats.org/officeDocument/2006/relationships/notesMaster" Target="../notesMasters/notesMaster1.xml"/></Relationships>
</file>

<file path=ppt/notesSlides/_rels/notesSlide7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2.xml"/><Relationship Id="rId1" Type="http://schemas.openxmlformats.org/officeDocument/2006/relationships/notesMaster" Target="../notesMasters/notesMaster1.xml"/></Relationships>
</file>

<file path=ppt/notesSlides/_rels/notesSlide7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3.xml"/><Relationship Id="rId1" Type="http://schemas.openxmlformats.org/officeDocument/2006/relationships/notesMaster" Target="../notesMasters/notesMaster1.xml"/></Relationships>
</file>

<file path=ppt/notesSlides/_rels/notesSlide7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4.xml"/><Relationship Id="rId1" Type="http://schemas.openxmlformats.org/officeDocument/2006/relationships/notesMaster" Target="../notesMasters/notesMaster1.xml"/></Relationships>
</file>

<file path=ppt/notesSlides/_rels/notesSlide7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5.xml"/><Relationship Id="rId1" Type="http://schemas.openxmlformats.org/officeDocument/2006/relationships/notesMaster" Target="../notesMasters/notesMaster1.xml"/></Relationships>
</file>

<file path=ppt/notesSlides/_rels/notesSlide7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6.xml"/><Relationship Id="rId1" Type="http://schemas.openxmlformats.org/officeDocument/2006/relationships/notesMaster" Target="../notesMasters/notesMaster1.xml"/></Relationships>
</file>

<file path=ppt/notesSlides/_rels/notesSlide7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7.xml"/><Relationship Id="rId1" Type="http://schemas.openxmlformats.org/officeDocument/2006/relationships/notesMaster" Target="../notesMasters/notesMaster1.xml"/></Relationships>
</file>

<file path=ppt/notesSlides/_rels/notesSlide7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8.xml"/><Relationship Id="rId1" Type="http://schemas.openxmlformats.org/officeDocument/2006/relationships/notesMaster" Target="../notesMasters/notesMaster1.xml"/></Relationships>
</file>

<file path=ppt/notesSlides/_rels/notesSlide7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0.xml"/><Relationship Id="rId1" Type="http://schemas.openxmlformats.org/officeDocument/2006/relationships/notesMaster" Target="../notesMasters/notesMaster1.xml"/></Relationships>
</file>

<file path=ppt/notesSlides/_rels/notesSlide7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1.xml"/><Relationship Id="rId1" Type="http://schemas.openxmlformats.org/officeDocument/2006/relationships/notesMaster" Target="../notesMasters/notesMaster1.xml"/></Relationships>
</file>

<file path=ppt/notesSlides/_rels/notesSlide7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2.xml"/><Relationship Id="rId1" Type="http://schemas.openxmlformats.org/officeDocument/2006/relationships/notesMaster" Target="../notesMasters/notesMaster1.xml"/></Relationships>
</file>

<file path=ppt/notesSlides/_rels/notesSlide7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3.xml"/><Relationship Id="rId1" Type="http://schemas.openxmlformats.org/officeDocument/2006/relationships/notesMaster" Target="../notesMasters/notesMaster1.xml"/></Relationships>
</file>

<file path=ppt/notesSlides/_rels/notesSlide7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4.xml"/><Relationship Id="rId1" Type="http://schemas.openxmlformats.org/officeDocument/2006/relationships/notesMaster" Target="../notesMasters/notesMaster1.xml"/></Relationships>
</file>

<file path=ppt/notesSlides/_rels/notesSlide7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5.xml"/><Relationship Id="rId1" Type="http://schemas.openxmlformats.org/officeDocument/2006/relationships/notesMaster" Target="../notesMasters/notesMaster1.xml"/></Relationships>
</file>

<file path=ppt/notesSlides/_rels/notesSlide7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6.xml"/><Relationship Id="rId1" Type="http://schemas.openxmlformats.org/officeDocument/2006/relationships/notesMaster" Target="../notesMasters/notesMaster1.xml"/></Relationships>
</file>

<file path=ppt/notesSlides/_rels/notesSlide7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7.xml"/><Relationship Id="rId1" Type="http://schemas.openxmlformats.org/officeDocument/2006/relationships/notesMaster" Target="../notesMasters/notesMaster1.xml"/></Relationships>
</file>

<file path=ppt/notesSlides/_rels/notesSlide7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8.xml"/><Relationship Id="rId1" Type="http://schemas.openxmlformats.org/officeDocument/2006/relationships/notesMaster" Target="../notesMasters/notesMaster1.xml"/></Relationships>
</file>

<file path=ppt/notesSlides/_rels/notesSlide7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0.xml"/><Relationship Id="rId1" Type="http://schemas.openxmlformats.org/officeDocument/2006/relationships/notesMaster" Target="../notesMasters/notesMaster1.xml"/></Relationships>
</file>

<file path=ppt/notesSlides/_rels/notesSlide7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1.xml"/><Relationship Id="rId1" Type="http://schemas.openxmlformats.org/officeDocument/2006/relationships/notesMaster" Target="../notesMasters/notesMaster1.xml"/></Relationships>
</file>

<file path=ppt/notesSlides/_rels/notesSlide7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2.xml"/><Relationship Id="rId1" Type="http://schemas.openxmlformats.org/officeDocument/2006/relationships/notesMaster" Target="../notesMasters/notesMaster1.xml"/></Relationships>
</file>

<file path=ppt/notesSlides/_rels/notesSlide7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3.xml"/><Relationship Id="rId1" Type="http://schemas.openxmlformats.org/officeDocument/2006/relationships/notesMaster" Target="../notesMasters/notesMaster1.xml"/></Relationships>
</file>

<file path=ppt/notesSlides/_rels/notesSlide7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4.xml"/><Relationship Id="rId1" Type="http://schemas.openxmlformats.org/officeDocument/2006/relationships/notesMaster" Target="../notesMasters/notesMaster1.xml"/></Relationships>
</file>

<file path=ppt/notesSlides/_rels/notesSlide7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5.xml"/><Relationship Id="rId1" Type="http://schemas.openxmlformats.org/officeDocument/2006/relationships/notesMaster" Target="../notesMasters/notesMaster1.xml"/></Relationships>
</file>

<file path=ppt/notesSlides/_rels/notesSlide7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6.xml"/><Relationship Id="rId1" Type="http://schemas.openxmlformats.org/officeDocument/2006/relationships/notesMaster" Target="../notesMasters/notesMaster1.xml"/></Relationships>
</file>

<file path=ppt/notesSlides/_rels/notesSlide7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7.xml"/><Relationship Id="rId1" Type="http://schemas.openxmlformats.org/officeDocument/2006/relationships/notesMaster" Target="../notesMasters/notesMaster1.xml"/></Relationships>
</file>

<file path=ppt/notesSlides/_rels/notesSlide7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8.xml"/><Relationship Id="rId1" Type="http://schemas.openxmlformats.org/officeDocument/2006/relationships/notesMaster" Target="../notesMasters/notesMaster1.xml"/></Relationships>
</file>

<file path=ppt/notesSlides/_rels/notesSlide7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0.xml"/><Relationship Id="rId1" Type="http://schemas.openxmlformats.org/officeDocument/2006/relationships/notesMaster" Target="../notesMasters/notesMaster1.xml"/></Relationships>
</file>

<file path=ppt/notesSlides/_rels/notesSlide7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1.xml"/><Relationship Id="rId1" Type="http://schemas.openxmlformats.org/officeDocument/2006/relationships/notesMaster" Target="../notesMasters/notesMaster1.xml"/></Relationships>
</file>

<file path=ppt/notesSlides/_rels/notesSlide7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2.xml"/><Relationship Id="rId1" Type="http://schemas.openxmlformats.org/officeDocument/2006/relationships/notesMaster" Target="../notesMasters/notesMaster1.xml"/></Relationships>
</file>

<file path=ppt/notesSlides/_rels/notesSlide7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3.xml"/><Relationship Id="rId1" Type="http://schemas.openxmlformats.org/officeDocument/2006/relationships/notesMaster" Target="../notesMasters/notesMaster1.xml"/></Relationships>
</file>

<file path=ppt/notesSlides/_rels/notesSlide7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4.xml"/><Relationship Id="rId1" Type="http://schemas.openxmlformats.org/officeDocument/2006/relationships/notesMaster" Target="../notesMasters/notesMaster1.xml"/></Relationships>
</file>

<file path=ppt/notesSlides/_rels/notesSlide7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5.xml"/><Relationship Id="rId1" Type="http://schemas.openxmlformats.org/officeDocument/2006/relationships/notesMaster" Target="../notesMasters/notesMaster1.xml"/></Relationships>
</file>

<file path=ppt/notesSlides/_rels/notesSlide7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6.xml"/><Relationship Id="rId1" Type="http://schemas.openxmlformats.org/officeDocument/2006/relationships/notesMaster" Target="../notesMasters/notesMaster1.xml"/></Relationships>
</file>

<file path=ppt/notesSlides/_rels/notesSlide7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7.xml"/><Relationship Id="rId1" Type="http://schemas.openxmlformats.org/officeDocument/2006/relationships/notesMaster" Target="../notesMasters/notesMaster1.xml"/></Relationships>
</file>

<file path=ppt/notesSlides/_rels/notesSlide7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8.xml"/><Relationship Id="rId1" Type="http://schemas.openxmlformats.org/officeDocument/2006/relationships/notesMaster" Target="../notesMasters/notesMaster1.xml"/></Relationships>
</file>

<file path=ppt/notesSlides/_rels/notesSlide7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91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698500"/>
            <a:ext cx="5033962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0fd46cf6ae_0_7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0fd46cf6a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g10fd46cf6ae_0_7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1113f97cce_0_4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g11113f97cce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4" name="Google Shape;1014;g11113f97cce_0_4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111c7a90c08_0_37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g111c7a90c08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2" name="Google Shape;1022;g111c7a90c08_0_37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1113f97cce_0_4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g11113f97cce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1" name="Google Shape;1031;g11113f97cce_0_4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111c7a90c08_0_37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g111c7a90c08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9" name="Google Shape;1039;g111c7a90c08_0_37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1113f97cce_0_43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g11113f97cc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9" name="Google Shape;1049;g11113f97cce_0_43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11c7a90c08_0_38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g111c7a90c08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7" name="Google Shape;1057;g111c7a90c08_0_38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11113f97cce_0_49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g11113f97cce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6" name="Google Shape;1066;g11113f97cce_0_49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111c7a90c08_0_39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g111c7a90c0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4" name="Google Shape;1074;g111c7a90c08_0_39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1113f97cce_0_50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g11113f97cce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4" name="Google Shape;1084;g11113f97cce_0_50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11c7a90c08_0_40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111c7a90c0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2" name="Google Shape;1092;g111c7a90c08_0_40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1c7a90c08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111c7a90c0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g111c7a90c08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11113f97cce_0_5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g11113f97cce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1" name="Google Shape;1101;g11113f97cce_0_5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11c7a90c08_0_4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g111c7a90c08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9" name="Google Shape;1109;g111c7a90c08_0_4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11113f97cce_0_51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g11113f97cce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9" name="Google Shape;1119;g11113f97cce_0_51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111c7a90c08_0_39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g111c7a90c0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7" name="Google Shape;1127;g111c7a90c08_0_39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1113f97cce_0_54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g11113f97cce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6" name="Google Shape;1136;g11113f97cce_0_54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11c7a90c08_0_41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g111c7a90c08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4" name="Google Shape;1144;g111c7a90c08_0_41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1113f97cce_0_55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g11113f97cce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4" name="Google Shape;1154;g11113f97cce_0_55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111c7a90c08_0_42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g111c7a90c08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2" name="Google Shape;1162;g111c7a90c08_0_42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11113f97cce_0_5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g11113f97cce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2" name="Google Shape;1172;g11113f97cce_0_5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11c7a90c08_0_43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g111c7a90c08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0" name="Google Shape;1180;g111c7a90c08_0_43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fd46cf6ae_0_10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10fd46cf6a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g10fd46cf6ae_0_10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1113f97cce_0_6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g11113f97cce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0" name="Google Shape;1190;g11113f97cce_0_6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1c7a90c08_0_44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g111c7a90c08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8" name="Google Shape;1198;g111c7a90c08_0_44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1113f97cce_0_63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g11113f97cce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8" name="Google Shape;1208;g11113f97cce_0_63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11c7a90c08_0_46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g111c7a90c08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6" name="Google Shape;1216;g111c7a90c08_0_46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11c7a90c08_0_45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g111c7a90c08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5" name="Google Shape;1225;g111c7a90c08_0_45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111e401a798_6_2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g111e401a798_6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3" name="Google Shape;1233;g111e401a798_6_2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1113f97cce_0_6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g11113f97cce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2" name="Google Shape;1242;g11113f97cce_0_6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11c7a90c08_0_46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g111c7a90c08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0" name="Google Shape;1250;g111c7a90c08_0_46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1113f97cce_0_64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g11113f97cce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0" name="Google Shape;1260;g11113f97cce_0_64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11c7a90c08_0_47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g111c7a90c0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8" name="Google Shape;1268;g111c7a90c08_0_47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1c7a90c08_0_6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111c7a90c0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g111c7a90c08_0_6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11113f97cce_0_66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g11113f97cce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8" name="Google Shape;1278;g11113f97cce_0_66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11c7a90c08_0_48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g111c7a90c0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6" name="Google Shape;1286;g111c7a90c08_0_48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1113f97cce_0_67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g11113f97cce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6" name="Google Shape;1296;g11113f97cce_0_67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111c7a90c08_0_48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g111c7a90c0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4" name="Google Shape;1304;g111c7a90c08_0_48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1113f97cce_0_70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g11113f97cce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14" name="Google Shape;1314;g11113f97cce_0_70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11c7a90c08_0_5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g111c7a90c08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2" name="Google Shape;1322;g111c7a90c08_0_5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11113f97cce_0_71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g11113f97cce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2" name="Google Shape;1332;g11113f97cce_0_71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111c7a90c08_0_5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g111c7a90c08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0" name="Google Shape;1340;g111c7a90c08_0_5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11113f97cce_0_74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g11113f97cce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0" name="Google Shape;1350;g11113f97cce_0_74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111c7a90c08_0_52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g111c7a90c08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8" name="Google Shape;1358;g111c7a90c08_0_52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fd46cf6ae_0_11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10fd46cf6a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g10fd46cf6ae_0_11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1113f97cce_0_77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g11113f97cce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8" name="Google Shape;1368;g11113f97cce_0_77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111e401a798_6_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g111e401a798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6" name="Google Shape;1376;g111e401a798_6_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1113f97cce_0_75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g11113f97cce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5" name="Google Shape;1385;g11113f97cce_0_75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11c7a90c08_0_5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g111c7a90c08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3" name="Google Shape;1393;g111c7a90c08_0_5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1113f97cce_0_84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g11113f97cce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3" name="Google Shape;1403;g11113f97cce_0_84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111c7a90c08_0_5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g111c7a90c08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1" name="Google Shape;1411;g111c7a90c08_0_5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11113f97cce_0_76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g11113f97cce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0" name="Google Shape;1420;g11113f97cce_0_76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111c7a90c08_0_53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g111c7a90c08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8" name="Google Shape;1428;g111c7a90c08_0_53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11113f97cce_0_79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g11113f97cce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8" name="Google Shape;1438;g11113f97cce_0_79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111c7a90c08_0_55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g111c7a90c08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6" name="Google Shape;1446;g111c7a90c08_0_55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1c7a90c08_0_10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111c7a90c08_0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g111c7a90c08_0_10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11113f97cce_0_80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g11113f97cce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6" name="Google Shape;1456;g11113f97cce_0_80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111c7a90c08_0_55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g111c7a90c08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4" name="Google Shape;1464;g111c7a90c08_0_55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111c7a90c08_0_56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2" name="Google Shape;1472;g111c7a90c08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3" name="Google Shape;1473;g111c7a90c08_0_56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111c7a90c08_0_11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g111c7a90c08_0_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1" name="Google Shape;1481;g111c7a90c08_0_11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11113f97cce_0_8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g11113f97cce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1" name="Google Shape;1491;g11113f97cce_0_8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111c7a90c08_0_57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g111c7a90c08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9" name="Google Shape;1499;g111c7a90c08_0_57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1113f97cce_0_85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g11113f97cce_0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9" name="Google Shape;1509;g11113f97cce_0_85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111c7a90c08_0_5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g111c7a90c08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7" name="Google Shape;1517;g111c7a90c08_0_5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111c7a90c08_0_59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g111c7a90c08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6" name="Google Shape;1526;g111c7a90c08_0_59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11311d30c72_0_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g11311d30c7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4" name="Google Shape;1534;g11311d30c72_0_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fd46cf6ae_0_24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10fd46cf6ae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4" name="Google Shape;274;g10fd46cf6ae_0_24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11113f97cce_0_88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g11113f97cce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4" name="Google Shape;1544;g11113f97cce_0_88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111c7a90c08_0_60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g111c7a90c08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2" name="Google Shape;1552;g111c7a90c08_0_60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11113f97cce_0_89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g11113f97cce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2" name="Google Shape;1562;g11113f97cce_0_89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111c7a90c08_0_60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g111c7a90c08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0" name="Google Shape;1570;g111c7a90c08_0_60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111c7a90c08_0_61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g111c7a90c08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0" name="Google Shape;1580;g111c7a90c08_0_61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11c7a90c08_0_6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g111c7a90c08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8" name="Google Shape;1588;g111c7a90c08_0_6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11113f97cce_0_9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g11113f97cce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8" name="Google Shape;1598;g11113f97cce_0_9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111c7a90c08_0_65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g111c7a90c08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6" name="Google Shape;1606;g111c7a90c08_0_65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11113f97cce_0_9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g11113f97cce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5" name="Google Shape;1615;g11113f97cce_0_9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111c7a90c08_0_62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g111c7a90c08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3" name="Google Shape;1623;g111c7a90c08_0_62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1c7a90c08_0_7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111c7a90c0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2" name="Google Shape;282;g111c7a90c08_0_7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111c7a90c08_0_63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g111c7a90c08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3" name="Google Shape;1633;g111c7a90c08_0_63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111c7a90c08_0_64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g111c7a90c08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1" name="Google Shape;1641;g111c7a90c08_0_64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11113f97cce_0_96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g11113f97cce_0_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1" name="Google Shape;1651;g11113f97cce_0_96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11c7a90c08_0_65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g111c7a90c08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9" name="Google Shape;1659;g111c7a90c08_0_65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1113f97cce_0_100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g11113f97cce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9" name="Google Shape;1669;g11113f97cce_0_100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111c7a90c08_0_67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g111c7a90c08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7" name="Google Shape;1677;g111c7a90c08_0_67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11113f97cce_0_97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g11113f97cce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6" name="Google Shape;1686;g11113f97cce_0_97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111c7a90c08_0_6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g111c7a90c08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4" name="Google Shape;1694;g111c7a90c08_0_6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11113f97cce_0_9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g11113f97cce_0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4" name="Google Shape;1704;g11113f97cce_0_9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111c7a90c08_0_6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g111c7a90c08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2" name="Google Shape;1712;g111c7a90c08_0_6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1c7a90c08_0_12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111c7a90c08_0_1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2" name="Google Shape;292;g111c7a90c08_0_12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112a6b118cd_0_5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g112a6b118c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2" name="Google Shape;1722;g112a6b118cd_0_5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g112a6b118cd_0_6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g112a6b118c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0" name="Google Shape;1730;g112a6b118cd_0_6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1117da37f4_0_1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g11117da37f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0" name="Google Shape;1740;g11117da37f4_0_1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111c7a90c08_0_69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g111c7a90c08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8" name="Google Shape;1748;g111c7a90c08_0_69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111c7a90c08_0_70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g111c7a90c08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7" name="Google Shape;1757;g111c7a90c08_0_70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111c7a90c08_0_127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4" name="Google Shape;1764;g111c7a90c08_0_1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5" name="Google Shape;1765;g111c7a90c08_0_127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11113f97cce_0_107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g11113f97cce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6" name="Google Shape;1776;g11113f97cce_0_107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g111c7a90c08_0_71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g111c7a90c08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4" name="Google Shape;1784;g111c7a90c08_0_71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11113f97cce_0_110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g11113f97cce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3" name="Google Shape;1793;g11113f97cce_0_110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111c7a90c08_0_72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g111c7a90c08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1" name="Google Shape;1801;g111c7a90c08_0_72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1c7a90c08_0_125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11c7a90c08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Google Shape;300;g111c7a90c08_0_125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11113f97cce_0_106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g11113f97cce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1" name="Google Shape;1811;g11113f97cce_0_106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111c7a90c08_0_72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g111c7a90c08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9" name="Google Shape;1819;g111c7a90c08_0_72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111c7a90c08_0_73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g111c7a90c08_0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8" name="Google Shape;1828;g111c7a90c08_0_73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11c7a90c08_0_126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g111c7a90c08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6" name="Google Shape;1836;g111c7a90c08_0_126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111166454ab_0_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g111166454a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6" name="Google Shape;1846;g111166454ab_0_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111c7a90c08_0_7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g111c7a90c08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4" name="Google Shape;1854;g111c7a90c08_0_7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111166454ab_0_3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g111166454a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4" name="Google Shape;1864;g111166454ab_0_3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111c7a90c08_0_76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g111c7a90c08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2" name="Google Shape;1872;g111c7a90c08_0_76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111166454ab_0_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g111166454a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1" name="Google Shape;1881;g111166454ab_0_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111c7a90c08_0_77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g111c7a90c08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9" name="Google Shape;1889;g111c7a90c08_0_77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fd46cf6ae_0_5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10fd46cf6a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g10fd46cf6ae_0_5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fd46cf6ae_0_27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0fd46cf6ae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" name="Google Shape;310;g10fd46cf6ae_0_27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111166454ab_0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g111166454a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9" name="Google Shape;1899;g111166454ab_0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12a6b118cd_0_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6" name="Google Shape;1906;g112a6b118c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7" name="Google Shape;1907;g112a6b118cd_0_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11311d30c72_0_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Google Shape;1916;g11311d30c7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7" name="Google Shape;1917;g11311d30c72_0_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111e401a798_0_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g111e401a7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5" name="Google Shape;1925;g111e401a798_0_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11166454ab_0_7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g111166454a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6" name="Google Shape;1936;g111166454ab_0_7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g111c7a90c08_0_79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g111c7a90c08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4" name="Google Shape;1944;g111c7a90c08_0_79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111166454ab_0_9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g111166454a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4" name="Google Shape;1954;g111166454ab_0_9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111c7a90c08_0_79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g111c7a90c08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2" name="Google Shape;1962;g111c7a90c08_0_79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112a6b118cd_0_9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g112a6b118c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2" name="Google Shape;1972;g112a6b118cd_0_9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112a6b118cd_0_10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g112a6b118c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0" name="Google Shape;1980;g112a6b118cd_0_10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1c7a90c08_0_9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11c7a90c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g111c7a90c08_0_9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111c7a90c08_0_82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Google Shape;1990;g111c7a90c08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1" name="Google Shape;1991;g111c7a90c08_0_82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11311d30c72_0_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g11311d30c7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9" name="Google Shape;1999;g11311d30c72_0_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111166454ab_0_16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g111166454ab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9" name="Google Shape;2009;g111166454ab_0_16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111c7a90c08_0_8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g111c7a90c08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7" name="Google Shape;2017;g111c7a90c08_0_8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12a6b118cd_0_11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g112a6b118c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7" name="Google Shape;2027;g112a6b118cd_0_11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112a6b118cd_0_1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g112a6b118c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6" name="Google Shape;2036;g112a6b118cd_0_1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g111414b4299_0_18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g111414b429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7" name="Google Shape;2047;g111414b4299_0_18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111c7a90c08_0_86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4" name="Google Shape;2054;g111c7a90c08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5" name="Google Shape;2055;g111c7a90c08_0_86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111166454ab_0_19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3" name="Google Shape;2063;g111166454a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4" name="Google Shape;2064;g111166454ab_0_19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111c7a90c08_0_84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g111c7a90c08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2" name="Google Shape;2072;g111c7a90c08_0_84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0fd46cf6ae_0_28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10fd46cf6ae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7" name="Google Shape;327;g10fd46cf6ae_0_28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111c7a90c08_0_85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g111c7a90c08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2" name="Google Shape;2082;g111c7a90c08_0_85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112a6b118cd_0_14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g112a6b118c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1" name="Google Shape;2091;g112a6b118cd_0_14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111414b4299_0_24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g111414b4299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2" name="Google Shape;2102;g111414b4299_0_24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g111c7a90c08_0_90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g111c7a90c08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0" name="Google Shape;2110;g111c7a90c08_0_90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11414b4299_0_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9" name="Google Shape;2119;g111414b429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0" name="Google Shape;2120;g111414b4299_0_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111c7a90c08_0_86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7" name="Google Shape;2127;g111c7a90c08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8" name="Google Shape;2128;g111c7a90c08_0_86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g111c7a90c08_0_87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g111c7a90c08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8" name="Google Shape;2138;g111c7a90c08_0_87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g11311d30c72_0_4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g11311d30c7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6" name="Google Shape;2146;g11311d30c72_0_4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111414b4299_0_2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g111414b429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5" name="Google Shape;2155;g111414b4299_0_2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111c7a90c08_0_88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g111c7a90c0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3" name="Google Shape;2163;g111c7a90c08_0_88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1c7a90c08_0_9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111c7a90c0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g111c7a90c08_0_9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g111414b4299_0_2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g111414b4299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2" name="Google Shape;2172;g111414b4299_0_2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111c7a90c08_0_88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g111c7a90c08_0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0" name="Google Shape;2180;g111c7a90c08_0_88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111414b4299_0_23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g111414b4299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9" name="Google Shape;2189;g111414b4299_0_23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111c7a90c08_0_89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g111c7a90c08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7" name="Google Shape;2197;g111c7a90c08_0_89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111414b4299_0_25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g111414b429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7" name="Google Shape;2207;g111414b4299_0_25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111c7a90c08_0_90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g111c7a90c08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5" name="Google Shape;2215;g111c7a90c08_0_90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111414b4299_0_27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g111414b4299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4" name="Google Shape;2224;g111414b4299_0_27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111c7a90c08_0_12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g111c7a90c08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2" name="Google Shape;2232;g111c7a90c08_0_12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111414b4299_0_28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g111414b4299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2" name="Google Shape;2242;g111414b4299_0_28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111c7a90c08_0_9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g111c7a90c08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0" name="Google Shape;2250;g111c7a90c08_0_9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fd46cf6ae_0_33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10fd46cf6ae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Google Shape;345;g10fd46cf6ae_0_33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g111414b4299_0_29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9" name="Google Shape;2259;g111414b4299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0" name="Google Shape;2260;g111414b4299_0_29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111c7a90c08_0_9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7" name="Google Shape;2267;g111c7a90c08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8" name="Google Shape;2268;g111c7a90c08_0_9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111414b4299_0_30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g111414b4299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7" name="Google Shape;2277;g111414b4299_0_30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g111c7a90c08_0_9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g111c7a90c08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5" name="Google Shape;2285;g111c7a90c08_0_9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111414b4299_0_31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g111414b4299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5" name="Google Shape;2295;g111414b4299_0_31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g111c7a90c08_0_93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g111c7a90c08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3" name="Google Shape;2303;g111c7a90c08_0_93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g111414b4299_0_3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g111414b4299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2" name="Google Shape;2312;g111414b4299_0_3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g111c7a90c08_0_94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g111c7a90c08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0" name="Google Shape;2320;g111c7a90c08_0_94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1113148b257_0_1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9" name="Google Shape;2329;g1113148b25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0" name="Google Shape;2330;g1113148b257_0_1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11c7a90c08_0_9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g111c7a90c08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9" name="Google Shape;2339;g111c7a90c08_0_9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11c7a90c08_0_12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111c7a90c0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g111c7a90c08_0_12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g111c7a90c08_0_95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g111c7a90c08_0_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0" name="Google Shape;2350;g111c7a90c08_0_95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g112a6b118cd_0_16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g112a6b118c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9" name="Google Shape;2359;g112a6b118cd_0_16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111c7a90c08_0_96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g111c7a90c08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0" name="Google Shape;2370;g111c7a90c08_0_96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111d5eee891_0_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g111d5eee89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8" name="Google Shape;2378;g111d5eee891_0_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1114ad7cf46_0_3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g1114ad7cf4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8" name="Google Shape;2388;g1114ad7cf46_0_3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111c7a90c08_0_97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g111c7a90c08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6" name="Google Shape;2396;g111c7a90c08_0_97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g10ffca5b890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g10ffca5b8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6" name="Google Shape;2406;g10ffca5b890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g111c7a90c08_0_9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g111c7a90c08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4" name="Google Shape;2414;g111c7a90c08_0_9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10ffdc92ffc_0_1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g10ffdc92ff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4" name="Google Shape;2424;g10ffdc92ffc_0_1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11c7a90c08_0_99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g111c7a90c08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2" name="Google Shape;2432;g111c7a90c08_0_99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fd46cf6ae_0_29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10fd46cf6ae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g10fd46cf6ae_0_29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10ffdc92ffc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g10ffdc92f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1" name="Google Shape;2441;g10ffdc92ffc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11c7a90c08_0_9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g111c7a90c08_0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9" name="Google Shape;2449;g111c7a90c08_0_9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g10ffdc92ffc_0_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Google Shape;2458;g10ffdc92ff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9" name="Google Shape;2459;g10ffdc92ffc_0_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g111c7a90c08_0_100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6" name="Google Shape;2466;g111c7a90c08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7" name="Google Shape;2467;g111c7a90c08_0_100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g10ffdc92ffc_0_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5" name="Google Shape;2475;g10ffdc92ff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6" name="Google Shape;2476;g10ffdc92ffc_0_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11c7a90c08_0_100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g111c7a90c08_0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4" name="Google Shape;2484;g111c7a90c08_0_100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g10ffdc92ffc_0_4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g10ffdc92ff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4" name="Google Shape;2494;g10ffdc92ffc_0_4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111c7a90c08_0_10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g111c7a90c08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2" name="Google Shape;2502;g111c7a90c08_0_10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11018977487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g110189774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2" name="Google Shape;2512;g11018977487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111c7a90c08_0_102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g111c7a90c08_0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0" name="Google Shape;2520;g111c7a90c08_0_102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1c7a90c08_0_10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111c7a90c0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0" name="Google Shape;370;g111c7a90c08_0_10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111a5e11e99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g111a5e11e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9" name="Google Shape;2529;g111a5e11e99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111c7a90c08_0_103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7" name="Google Shape;2537;g111c7a90c08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8" name="Google Shape;2538;g111c7a90c08_0_103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g112bc7362c6_3_3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g112bc7362c6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9" name="Google Shape;2549;g112bc7362c6_3_3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g111c7a90c08_0_101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g111c7a90c08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7" name="Google Shape;2557;g111c7a90c08_0_101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15069a1978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g115069a19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7" name="Google Shape;2567;g115069a1978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g115069a1978_0_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g115069a197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6" name="Google Shape;2576;g115069a1978_0_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122687cbc08_0_1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g122687cbc0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85" name="Google Shape;2585;g122687cbc08_0_1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126a05f7ec5_0_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g126a05f7ec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5" name="Google Shape;2595;g126a05f7ec5_0_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g126ba79cd60_0_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3" name="Google Shape;2603;g126ba79cd6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4" name="Google Shape;2604;g126ba79cd60_0_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126a05f7ec5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3" name="Google Shape;2613;g126a05f7ec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4" name="Google Shape;2614;g126a05f7ec5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fd46cf6ae_0_3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10fd46cf6ae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g10fd46cf6ae_0_3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126ba79cd60_0_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g126ba79cd6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3" name="Google Shape;2623;g126ba79cd60_0_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g12d9b8d65d3_0_2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2" name="Google Shape;2632;g12d9b8d65d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3" name="Google Shape;2633;g12d9b8d65d3_0_2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Google Shape;2640;g12da1065b56_0_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1" name="Google Shape;2641;g12da1065b5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2" name="Google Shape;2642;g12da1065b56_0_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12d9b8d65d3_0_3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1" name="Google Shape;2651;g12d9b8d65d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52" name="Google Shape;2652;g12d9b8d65d3_0_3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g12da1065b56_0_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0" name="Google Shape;2660;g12da1065b5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1" name="Google Shape;2661;g12da1065b56_0_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g12d9b8d65d3_0_4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0" name="Google Shape;2670;g12d9b8d65d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1" name="Google Shape;2671;g12d9b8d65d3_0_4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g12da1065b56_0_3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g12da1065b5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0" name="Google Shape;2680;g12da1065b56_0_3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g12d9b8d65d3_0_5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0" name="Google Shape;2690;g12d9b8d65d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1" name="Google Shape;2691;g12d9b8d65d3_0_5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12da1065b56_0_4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g12da1065b5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0" name="Google Shape;2700;g12da1065b56_0_4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Google Shape;2709;g12d9b8d65d3_0_5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Google Shape;2710;g12d9b8d65d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1" name="Google Shape;2711;g12d9b8d65d3_0_5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1c7a90c08_0_1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111c7a90c0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g111c7a90c08_0_1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g14437fbea5d_0_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9" name="Google Shape;2719;g14437fbea5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0" name="Google Shape;2720;g14437fbea5d_0_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12da8704aef_0_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9" name="Google Shape;2729;g12da8704ae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0" name="Google Shape;2730;g12da8704aef_0_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g12da8704aef_0_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8" name="Google Shape;2738;g12da8704ae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9" name="Google Shape;2739;g12da8704aef_0_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g12d9b8d65d3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9" name="Google Shape;2749;g12d9b8d65d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0" name="Google Shape;2750;g12d9b8d65d3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Google Shape;2757;g12da1065b56_0_5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8" name="Google Shape;2758;g12da1065b5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9" name="Google Shape;2759;g12da1065b56_0_5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Google Shape;2768;g12dadba887f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g12dadba8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0" name="Google Shape;2770;g12dadba887f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g12dadba887f_0_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g12dadba887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8" name="Google Shape;2778;g12dadba887f_0_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g12d9b8d65d3_0_8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g12d9b8d65d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8" name="Google Shape;2788;g12d9b8d65d3_0_8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12da1065b56_0_6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g12da1065b5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7" name="Google Shape;2797;g12da1065b56_0_6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Google Shape;2806;g12d9b8d65d3_0_9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7" name="Google Shape;2807;g12d9b8d65d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8" name="Google Shape;2808;g12d9b8d65d3_0_9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1c7a90c08_0_2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111c7a90c0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g111c7a90c08_0_2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0fd46cf6ae_0_32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10fd46cf6ae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g10fd46cf6ae_0_32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g12da1065b56_0_7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6" name="Google Shape;2816;g12da1065b5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7" name="Google Shape;2817;g12da1065b56_0_7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12d9b8d65d3_0_9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7" name="Google Shape;2827;g12d9b8d65d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28" name="Google Shape;2828;g12d9b8d65d3_0_9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g12daa948225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6" name="Google Shape;2836;g12daa9482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7" name="Google Shape;2837;g12daa948225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g12cd8cc9684_0_10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7" name="Google Shape;2847;g12cd8cc968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8" name="Google Shape;2848;g12cd8cc9684_0_10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2e26dd61dd4_1_19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6" name="Google Shape;2856;g2e26dd61dd4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7" name="Google Shape;2857;g2e26dd61dd4_1_19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g12cd8cc9684_0_9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7" name="Google Shape;2867;g12cd8cc968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8" name="Google Shape;2868;g12cd8cc9684_0_9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g2e26dd61dd4_1_20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6" name="Google Shape;2876;g2e26dd61dd4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77" name="Google Shape;2877;g2e26dd61dd4_1_20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12cd8cc9684_0_8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7" name="Google Shape;2887;g12cd8cc968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8" name="Google Shape;2888;g12cd8cc9684_0_8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g2e26dd61dd4_1_21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6" name="Google Shape;2896;g2e26dd61dd4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97" name="Google Shape;2897;g2e26dd61dd4_1_21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g12cd8cc9684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7" name="Google Shape;2907;g12cd8cc968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08" name="Google Shape;2908;g12cd8cc9684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1c7a90c08_0_10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111c7a90c08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g111c7a90c08_0_10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2e26dd61dd4_1_22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6" name="Google Shape;2916;g2e26dd61dd4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7" name="Google Shape;2917;g2e26dd61dd4_1_22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g12cd8cc9684_0_5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7" name="Google Shape;2927;g12cd8cc968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28" name="Google Shape;2928;g12cd8cc9684_0_5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5" name="Google Shape;2935;g2e290a74e37_1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6" name="Google Shape;2936;g2e290a74e3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7" name="Google Shape;2937;g2e290a74e37_1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12dee2f47c3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7" name="Google Shape;2947;g12dee2f47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8" name="Google Shape;2948;g12dee2f47c3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2ce2b3c6e4_1_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6" name="Google Shape;2956;g12ce2b3c6e4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7" name="Google Shape;2957;g12ce2b3c6e4_1_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g12ce2b3c6e4_1_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7" name="Google Shape;2967;g12ce2b3c6e4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8" name="Google Shape;2968;g12ce2b3c6e4_1_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Google Shape;2974;g12ce2b3c7db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5" name="Google Shape;2975;g12ce2b3c7d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6" name="Google Shape;2976;g12ce2b3c7db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12e110b09e5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5" name="Google Shape;2985;g12e110b09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6" name="Google Shape;2986;g12e110b09e5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2" name="Google Shape;2992;g12d0191a851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3" name="Google Shape;2993;g12d0191a8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4" name="Google Shape;2994;g12d0191a851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12d0191a851_0_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3" name="Google Shape;3003;g12d0191a85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4" name="Google Shape;3004;g12d0191a851_0_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0fd46cf6ae_0_35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10fd46cf6a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g10fd46cf6ae_0_35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14437fbea5d_0_6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1" name="Google Shape;3011;g14437fbea5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2" name="Google Shape;3012;g14437fbea5d_0_6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g12e9cdce8fc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g12e9cdce8f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2" name="Google Shape;3022;g12e9cdce8fc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Google Shape;3028;g14437fbea5d_0_4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Google Shape;3029;g14437fbea5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30" name="Google Shape;3030;g14437fbea5d_0_4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g11ff6450661_0_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Google Shape;3039;g11ff645066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40" name="Google Shape;3040;g11ff6450661_0_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11ff64506e1_1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7" name="Google Shape;3047;g11ff64506e1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48" name="Google Shape;3048;g11ff64506e1_1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11ff64506e1_2_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7" name="Google Shape;3057;g11ff64506e1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8" name="Google Shape;3058;g11ff64506e1_2_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11ff64506e1_2_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5" name="Google Shape;3065;g11ff64506e1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6" name="Google Shape;3066;g11ff64506e1_2_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g11ff64506e1_2_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5" name="Google Shape;3075;g11ff64506e1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6" name="Google Shape;3076;g11ff64506e1_2_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Google Shape;3082;gf43ddbe2e3_0_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3" name="Google Shape;3083;gf43ddbe2e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4" name="Google Shape;3084;gf43ddbe2e3_0_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gf43ddbe2e3_0_1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3" name="Google Shape;3093;gf43ddbe2e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94" name="Google Shape;3094;gf43ddbe2e3_0_1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1c7a90c08_0_1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111c7a90c0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g111c7a90c08_0_1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g2ea9793dede_0_7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1" name="Google Shape;3101;g2ea9793ded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2" name="Google Shape;3102;g2ea9793dede_0_7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Google Shape;3110;gf4392bc356_0_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1" name="Google Shape;3111;gf4392bc3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2" name="Google Shape;3112;gf4392bc356_0_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gf43ddbe2e3_0_2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9" name="Google Shape;3119;gf43ddbe2e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0" name="Google Shape;3120;gf43ddbe2e3_0_2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11ffa3fe7a1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0" name="Google Shape;3130;g11ffa3fe7a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1" name="Google Shape;3131;g11ffa3fe7a1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g14437fbea5d_0_5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8" name="Google Shape;3138;g14437fbea5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9" name="Google Shape;3139;g14437fbea5d_0_5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Google Shape;3147;g11ffa3fe7a1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8" name="Google Shape;3148;g11ffa3fe7a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9" name="Google Shape;3149;g11ffa3fe7a1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g14437fbea5d_0_4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6" name="Google Shape;3156;g14437fbea5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7" name="Google Shape;3157;g14437fbea5d_0_4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Google Shape;3165;g11ffa3fe7a1_0_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6" name="Google Shape;3166;g11ffa3fe7a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7" name="Google Shape;3167;g11ffa3fe7a1_0_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gf43ddbe2e3_0_4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" name="Google Shape;3174;gf43ddbe2e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75" name="Google Shape;3175;gf43ddbe2e3_0_4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" name="Google Shape;3183;g11ffa3fe7a1_0_4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g11ffa3fe7a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5" name="Google Shape;3185;g11ffa3fe7a1_0_4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0fd46cf6ae_0_36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10fd46cf6ae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g10fd46cf6ae_0_36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g13d720f0b04_0_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g13d720f0b0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3" name="Google Shape;3193;g13d720f0b04_0_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g13d6f48c721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g13d6f48c7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3" name="Google Shape;3203;g13d6f48c721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g2ea9793dede_0_9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Google Shape;3210;g2ea9793ded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1" name="Google Shape;3211;g2ea9793dede_0_9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g2ea9793dede_0_24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Google Shape;3218;g2ea9793dede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9" name="Google Shape;3219;g2ea9793dede_0_24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Google Shape;3227;g13d6f48c721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8" name="Google Shape;3228;g13d6f48c72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9" name="Google Shape;3229;g13d6f48c721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g13d720f0b04_0_2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6" name="Google Shape;3236;g13d720f0b0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37" name="Google Shape;3237;g13d720f0b04_0_2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g13d720f0b04_0_3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6" name="Google Shape;3246;g13d720f0b0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7" name="Google Shape;3247;g13d720f0b04_0_3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Google Shape;3253;g2e290a74e37_2_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4" name="Google Shape;3254;g2e290a74e37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5" name="Google Shape;3255;g2e290a74e37_2_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Google Shape;3263;g13fdd69fe7c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4" name="Google Shape;3264;g13fdd69fe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5" name="Google Shape;3265;g13fdd69fe7c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1" name="Google Shape;3271;g13fdd69fe7c_0_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2" name="Google Shape;3272;g13fdd69fe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73" name="Google Shape;3273;g13fdd69fe7c_0_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1c7a90c08_0_1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111c7a90c0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2" name="Google Shape;442;g111c7a90c08_0_1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Google Shape;3281;gfdc630f982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2" name="Google Shape;3282;gfdc630f98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3" name="Google Shape;3283;gfdc630f982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gfdc630f982_0_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0" name="Google Shape;3290;gfdc630f9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1" name="Google Shape;3291;gfdc630f982_0_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Google Shape;3299;g143c7af5591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0" name="Google Shape;3300;g143c7af55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1" name="Google Shape;3301;g143c7af5591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oogle Shape;3307;g143c7af5591_0_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8" name="Google Shape;3308;g143c7af55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9" name="Google Shape;3309;g143c7af5591_0_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1442f2cee48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8" name="Google Shape;3318;g1442f2cee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19" name="Google Shape;3319;g1442f2cee48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5" name="Google Shape;3325;g14437fbea5d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6" name="Google Shape;3326;g14437fbea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7" name="Google Shape;3327;g14437fbea5d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1442f2cee48_0_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g1442f2cee4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8" name="Google Shape;3338;g1442f2cee48_0_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14437fbea5d_0_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5" name="Google Shape;3345;g14437fbea5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46" name="Google Shape;3346;g14437fbea5d_0_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4" name="Google Shape;3354;g1442f2cee48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5" name="Google Shape;3355;g1442f2cee4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6" name="Google Shape;3356;g1442f2cee48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Google Shape;3362;g14437fbea5d_0_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3" name="Google Shape;3363;g14437fbea5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4" name="Google Shape;3364;g14437fbea5d_0_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0fd46cf6ae_0_37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10fd46cf6ae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g10fd46cf6ae_0_37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" name="Google Shape;3372;g1b21ccd0754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3" name="Google Shape;3373;g1b21ccd07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4" name="Google Shape;3374;g1b21ccd0754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1ad6b618afb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1" name="Google Shape;3381;g1ad6b618af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2" name="Google Shape;3382;g1ad6b618afb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Google Shape;3390;g1b482ec6449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1" name="Google Shape;3391;g1b482ec64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2" name="Google Shape;3392;g1b482ec6449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8" name="Google Shape;3398;g1c990fbf4a0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9" name="Google Shape;3399;g1c990fbf4a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0" name="Google Shape;3400;g1c990fbf4a0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1c990fbf4a0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9" name="Google Shape;3409;g1c990fbf4a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0" name="Google Shape;3410;g1c990fbf4a0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g1d1dd54e2f5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7" name="Google Shape;3417;g1d1dd54e2f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8" name="Google Shape;3418;g1d1dd54e2f5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21e583ea281_0_1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7" name="Google Shape;3427;g21e583ea28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28" name="Google Shape;3428;g21e583ea281_0_1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Google Shape;3434;g21e583ea281_0_8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5" name="Google Shape;3435;g21e583ea281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36" name="Google Shape;3436;g21e583ea281_0_8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g21e583ea281_0_9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5" name="Google Shape;3445;g21e583ea28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6" name="Google Shape;3446;g21e583ea281_0_9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Google Shape;3452;g21e583ea281_0_10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3" name="Google Shape;3453;g21e583ea28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4" name="Google Shape;3454;g21e583ea281_0_10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11c7a90c08_0_14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111c7a90c0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Google Shape;460;g111c7a90c08_0_14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2" name="Google Shape;3462;g21e583ea281_0_11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3" name="Google Shape;3463;g21e583ea28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64" name="Google Shape;3464;g21e583ea281_0_11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Google Shape;3470;g21e583ea281_0_1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1" name="Google Shape;3471;g21e583ea28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2" name="Google Shape;3472;g21e583ea281_0_1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21e583ea281_0_1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1" name="Google Shape;3481;g21e583ea28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82" name="Google Shape;3482;g21e583ea281_0_1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8" name="Google Shape;3488;g21e583ea281_0_13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9" name="Google Shape;3489;g21e583ea28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0" name="Google Shape;3490;g21e583ea281_0_13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g220ca0965f7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9" name="Google Shape;3499;g220ca0965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0" name="Google Shape;3500;g220ca0965f7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220ca0965f7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7" name="Google Shape;3507;g220ca0965f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8" name="Google Shape;3508;g220ca0965f7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g220ca0965f7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g220ca0965f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8" name="Google Shape;3518;g220ca0965f7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220ca0965f7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5" name="Google Shape;3525;g220ca0965f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6" name="Google Shape;3526;g220ca0965f7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" name="Google Shape;3534;g220ca0965f7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5" name="Google Shape;3535;g220ca0965f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6" name="Google Shape;3536;g220ca0965f7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220ca0965f7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3" name="Google Shape;3543;g220ca0965f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4" name="Google Shape;3544;g220ca0965f7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0fd46cf6ae_0_38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0fd46cf6ae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0" name="Google Shape;470;g10fd46cf6ae_0_38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Google Shape;3552;g220ca0965f7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3" name="Google Shape;3553;g220ca0965f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4" name="Google Shape;3554;g220ca0965f7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Google Shape;3560;g220ca0965f7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1" name="Google Shape;3561;g220ca0965f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2" name="Google Shape;3562;g220ca0965f7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" name="Google Shape;3570;g220ca0965f7_0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1" name="Google Shape;3571;g220ca0965f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2" name="Google Shape;3572;g220ca0965f7_0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Google Shape;3578;g220ca0965f7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9" name="Google Shape;3579;g220ca0965f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0" name="Google Shape;3580;g220ca0965f7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Google Shape;3588;g22b586ee6ce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9" name="Google Shape;3589;g22b586ee6c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0" name="Google Shape;3590;g22b586ee6ce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g22b586ee6ce_1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7" name="Google Shape;3597;g22b586ee6c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8" name="Google Shape;3598;g22b586ee6ce_1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g22d1bff8f3b_1_9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7" name="Google Shape;3607;g22d1bff8f3b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8" name="Google Shape;3608;g22d1bff8f3b_1_9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" name="Google Shape;3614;g22d1bff8f3b_1_1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5" name="Google Shape;3615;g22d1bff8f3b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16" name="Google Shape;3616;g22d1bff8f3b_1_1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g22d1bff8f3b_1_8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5" name="Google Shape;3625;g22d1bff8f3b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6" name="Google Shape;3626;g22d1bff8f3b_1_8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Google Shape;3632;g2e290a74e37_2_1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3" name="Google Shape;3633;g2e290a74e37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4" name="Google Shape;3634;g2e290a74e37_2_1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1c7a90c08_0_15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111c7a90c0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8" name="Google Shape;478;g111c7a90c08_0_15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g22d1bff8f3b_1_17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2" name="Google Shape;3642;g22d1bff8f3b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3" name="Google Shape;3643;g22d1bff8f3b_1_17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Google Shape;3651;g22d1bff8f3b_1_24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2" name="Google Shape;3652;g22d1bff8f3b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53" name="Google Shape;3653;g22d1bff8f3b_1_24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g1e19c110546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2" name="Google Shape;3662;g1e19c1105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63" name="Google Shape;3663;g1e19c110546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9" name="Google Shape;3669;g1e19c110546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0" name="Google Shape;3670;g1e19c11054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1" name="Google Shape;3671;g1e19c110546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Google Shape;3679;g2376a3f7184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0" name="Google Shape;3680;g2376a3f71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1" name="Google Shape;3681;g2376a3f7184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Google Shape;3687;g2376a3f7184_0_7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8" name="Google Shape;3688;g2376a3f718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9" name="Google Shape;3689;g2376a3f7184_0_7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Google Shape;3697;g2437e4dd38a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8" name="Google Shape;3698;g2437e4dd3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9" name="Google Shape;3699;g2437e4dd38a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5" name="Google Shape;3705;g2437e4dd38a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6" name="Google Shape;3706;g2437e4dd3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07" name="Google Shape;3707;g2437e4dd38a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g2437e4dd38a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6" name="Google Shape;3716;g2437e4dd38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7" name="Google Shape;3717;g2437e4dd38a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Google Shape;3723;g2437e4dd38a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4" name="Google Shape;3724;g2437e4dd38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5" name="Google Shape;3725;g2437e4dd38a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113f97cce_0_11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1113f97cce_0_1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11113f97cce_0_11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c7a90c08_0_2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111c7a90c08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8" name="Google Shape;488;g111c7a90c08_0_2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2" name="Google Shape;3732;g2437e4dd38a_0_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3" name="Google Shape;3733;g2437e4dd38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34" name="Google Shape;3734;g2437e4dd38a_0_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g2437e4dd38a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2" name="Google Shape;3742;g2437e4dd38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43" name="Google Shape;3743;g2437e4dd38a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g244e147e33c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0" name="Google Shape;3750;g244e147e33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51" name="Google Shape;3751;g244e147e33c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Google Shape;3757;g244e147e33c_1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8" name="Google Shape;3758;g244e147e33c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59" name="Google Shape;3759;g244e147e33c_1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g245b66e0d93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8" name="Google Shape;3768;g245b66e0d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9" name="Google Shape;3769;g245b66e0d93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5" name="Google Shape;3775;g245b66e0d93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6" name="Google Shape;3776;g245b66e0d9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7" name="Google Shape;3777;g245b66e0d93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Google Shape;3785;g245b66e0d93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6" name="Google Shape;3786;g245b66e0d9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7" name="Google Shape;3787;g245b66e0d93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" name="Google Shape;3793;g245b66e0d93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4" name="Google Shape;3794;g245b66e0d9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5" name="Google Shape;3795;g245b66e0d93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Google Shape;3803;g224bd213071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4" name="Google Shape;3804;g224bd21307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5" name="Google Shape;3805;g224bd213071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2ea9793dede_0_2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2" name="Google Shape;3812;g2ea9793ded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13" name="Google Shape;3813;g2ea9793dede_0_2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e3d09f2a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115e3d09f2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6" name="Google Shape;496;g115e3d09f2a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1" name="Google Shape;3821;g2539a5f3044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2" name="Google Shape;3822;g2539a5f304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23" name="Google Shape;3823;g2539a5f3044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Google Shape;3829;g2539a5f3044_1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0" name="Google Shape;3830;g2539a5f304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31" name="Google Shape;3831;g2539a5f3044_1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Google Shape;3840;g1e509cbfde0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1" name="Google Shape;3841;g1e509cbfd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2" name="Google Shape;3842;g1e509cbfde0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8" name="Google Shape;3848;g1e509cbfde0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9" name="Google Shape;3849;g1e509cbfde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0" name="Google Shape;3850;g1e509cbfde0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1e509cbfde0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9" name="Google Shape;3859;g1e509cbfde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0" name="Google Shape;3860;g1e509cbfde0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g1e509cbfde0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7" name="Google Shape;3867;g1e509cbfde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8" name="Google Shape;3868;g1e509cbfde0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6" name="Google Shape;3876;g1e509cbfde0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7" name="Google Shape;3877;g1e509cbfde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78" name="Google Shape;3878;g1e509cbfde0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e509cbfde0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5" name="Google Shape;3885;g1e509cbfde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6" name="Google Shape;3886;g1e509cbfde0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Google Shape;3894;g1e509cbfde0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5" name="Google Shape;3895;g1e509cbfde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6" name="Google Shape;3896;g1e509cbfde0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g1e509cbfde0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3" name="Google Shape;3903;g1e509cbfde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4" name="Google Shape;3904;g1e509cbfde0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1113f97cce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11113f97c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g11113f97cce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g1e509cbfde0_0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3" name="Google Shape;3913;g1e509cbfde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14" name="Google Shape;3914;g1e509cbfde0_0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Google Shape;3920;g1e509cbfde0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1" name="Google Shape;3921;g1e509cbfde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22" name="Google Shape;3922;g1e509cbfde0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1e509cbfde0_0_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1" name="Google Shape;3931;g1e509cbfde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32" name="Google Shape;3932;g1e509cbfde0_0_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Google Shape;3938;g1e509cbfde0_0_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9" name="Google Shape;3939;g1e509cbfde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0" name="Google Shape;3940;g1e509cbfde0_0_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Google Shape;3948;g1e509cbfde0_0_9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9" name="Google Shape;3949;g1e509cbfde0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0" name="Google Shape;3950;g1e509cbfde0_0_9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6" name="Google Shape;3956;g1e509cbfde0_0_1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7" name="Google Shape;3957;g1e509cbfde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8" name="Google Shape;3958;g1e509cbfde0_0_1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g25ff2b41ef2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7" name="Google Shape;3967;g25ff2b41e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68" name="Google Shape;3968;g25ff2b41ef2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4" name="Google Shape;3974;g25ff2b41ef2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5" name="Google Shape;3975;g25ff2b41ef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6" name="Google Shape;3976;g25ff2b41ef2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g25ff2b41ef2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5" name="Google Shape;3985;g25ff2b41ef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6" name="Google Shape;3986;g25ff2b41ef2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Google Shape;3992;g25ff2b41ef2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3" name="Google Shape;3993;g25ff2b41ef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94" name="Google Shape;3994;g25ff2b41ef2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11c7a90c08_0_16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11c7a90c08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3" name="Google Shape;513;g111c7a90c08_0_16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g27f7fb4d98d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3" name="Google Shape;4003;g27f7fb4d9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4" name="Google Shape;4004;g27f7fb4d98d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0" name="Google Shape;4010;g27f7fb4d98d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1" name="Google Shape;4011;g27f7fb4d98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12" name="Google Shape;4012;g27f7fb4d98d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0" name="Google Shape;4020;g27f7fb4d98d_0_1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1" name="Google Shape;4021;g27f7fb4d98d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2" name="Google Shape;4022;g27f7fb4d98d_0_1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g27f7fb4d98d_0_18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9" name="Google Shape;4029;g27f7fb4d98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0" name="Google Shape;4030;g27f7fb4d98d_0_18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g24ff96ac3bd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g24ff96ac3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0" name="Google Shape;4040;g24ff96ac3bd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6" name="Google Shape;4046;g24ff96ac3bd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7" name="Google Shape;4047;g24ff96ac3b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8" name="Google Shape;4048;g24ff96ac3bd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Google Shape;4056;g24ff96ac3bd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7" name="Google Shape;4057;g24ff96ac3b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8" name="Google Shape;4058;g24ff96ac3bd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Google Shape;4064;g24ff96ac3bd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5" name="Google Shape;4065;g24ff96ac3b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6" name="Google Shape;4066;g24ff96ac3bd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" name="Google Shape;4075;g24ff96ac3bd_0_3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6" name="Google Shape;4076;g24ff96ac3b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7" name="Google Shape;4077;g24ff96ac3bd_0_3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24ff96ac3bd_0_4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4" name="Google Shape;4084;g24ff96ac3b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5" name="Google Shape;4085;g24ff96ac3bd_0_4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1113f97cce_0_1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11113f97cc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3" name="Google Shape;523;g11113f97cce_0_1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g24ff96ac3bd_0_4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4" name="Google Shape;4094;g24ff96ac3b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95" name="Google Shape;4095;g24ff96ac3bd_0_4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g24ff96ac3bd_0_5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2" name="Google Shape;4102;g24ff96ac3b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3" name="Google Shape;4103;g24ff96ac3bd_0_5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g24ff96ac3bd_0_6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2" name="Google Shape;4112;g24ff96ac3b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13" name="Google Shape;4113;g24ff96ac3bd_0_6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Google Shape;4119;g24ff96ac3bd_0_7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0" name="Google Shape;4120;g24ff96ac3b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21" name="Google Shape;4121;g24ff96ac3bd_0_7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292bc6ea0b6_0_1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0" name="Google Shape;4130;g292bc6ea0b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1" name="Google Shape;4131;g292bc6ea0b6_0_1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Google Shape;4137;g292bc6ea0b6_1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8" name="Google Shape;4138;g292bc6ea0b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9" name="Google Shape;4139;g292bc6ea0b6_1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Google Shape;4147;g294079eb08c_0_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8" name="Google Shape;4148;g294079eb08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49" name="Google Shape;4149;g294079eb08c_0_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Google Shape;4155;g294079eb08c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6" name="Google Shape;4156;g294079eb0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7" name="Google Shape;4157;g294079eb08c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5" name="Google Shape;4165;g2941453a70c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6" name="Google Shape;4166;g2941453a70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7" name="Google Shape;4167;g2941453a70c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2941453a70c_0_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4" name="Google Shape;4174;g2941453a70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5" name="Google Shape;4175;g2941453a70c_0_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1c7a90c08_0_16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111c7a90c08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1" name="Google Shape;531;g111c7a90c08_0_16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3" name="Google Shape;4183;g2941453a70c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4" name="Google Shape;4184;g2941453a70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5" name="Google Shape;4185;g2941453a70c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Google Shape;4191;g2941453a70c_0_4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2" name="Google Shape;4192;g2941453a70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93" name="Google Shape;4193;g2941453a70c_0_4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g2941453a70c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2" name="Google Shape;4202;g2941453a70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03" name="Google Shape;4203;g2941453a70c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Google Shape;4209;g2941453a70c_0_6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0" name="Google Shape;4210;g2941453a70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1" name="Google Shape;4211;g2941453a70c_0_6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9" name="Google Shape;4219;g2941453a70c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0" name="Google Shape;4220;g2941453a70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1" name="Google Shape;4221;g2941453a70c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7" name="Google Shape;4227;g2941453a70c_0_7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8" name="Google Shape;4228;g2941453a70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9" name="Google Shape;4229;g2941453a70c_0_7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Google Shape;4237;g2941453a70c_0_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8" name="Google Shape;4238;g2941453a70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39" name="Google Shape;4239;g2941453a70c_0_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Google Shape;4245;g2941453a70c_0_9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6" name="Google Shape;4246;g2941453a70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7" name="Google Shape;4247;g2941453a70c_0_9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5" name="Google Shape;4255;g2941453a70c_0_1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6" name="Google Shape;4256;g2941453a70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57" name="Google Shape;4257;g2941453a70c_0_1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g2941453a70c_0_1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4" name="Google Shape;4264;g2941453a70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5" name="Google Shape;4265;g2941453a70c_0_1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1113f97cce_0_2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11113f97cc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1" name="Google Shape;541;g11113f97cce_0_2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3" name="Google Shape;4273;g29508fe0fb7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4" name="Google Shape;4274;g29508fe0fb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75" name="Google Shape;4275;g29508fe0fb7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1" name="Google Shape;4281;g29508fe0fb7_1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2" name="Google Shape;4282;g29508fe0fb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3" name="Google Shape;4283;g29508fe0fb7_1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" name="Google Shape;4291;g29508fe0fb7_1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2" name="Google Shape;4292;g29508fe0fb7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3" name="Google Shape;4293;g29508fe0fb7_1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g29508fe0fb7_1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0" name="Google Shape;4300;g29508fe0fb7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01" name="Google Shape;4301;g29508fe0fb7_1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9" name="Google Shape;4309;g29508fe0fb7_1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g29508fe0fb7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1" name="Google Shape;4311;g29508fe0fb7_1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29508fe0fb7_1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g29508fe0fb7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9" name="Google Shape;4319;g29508fe0fb7_1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7" name="Google Shape;4327;g29508fe0fb7_1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8" name="Google Shape;4328;g29508fe0fb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9" name="Google Shape;4329;g29508fe0fb7_1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g29508fe0fb7_1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6" name="Google Shape;4336;g29508fe0fb7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7" name="Google Shape;4337;g29508fe0fb7_1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5" name="Google Shape;4345;g29508fe0fb7_1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6" name="Google Shape;4346;g29508fe0fb7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7" name="Google Shape;4347;g29508fe0fb7_1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4354;g29508fe0fb7_1_7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5" name="Google Shape;4355;g29508fe0fb7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6" name="Google Shape;4356;g29508fe0fb7_1_7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11c7a90c08_0_17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111c7a90c0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" name="Google Shape;549;g111c7a90c08_0_17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Google Shape;4364;g296da4936d1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5" name="Google Shape;4365;g296da4936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6" name="Google Shape;4366;g296da4936d1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296da4936d1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3" name="Google Shape;4373;g296da4936d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4" name="Google Shape;4374;g296da4936d1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" name="Google Shape;4382;g296da4936d1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3" name="Google Shape;4383;g296da4936d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84" name="Google Shape;4384;g296da4936d1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0" name="Google Shape;4390;g296da4936d1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1" name="Google Shape;4391;g296da4936d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92" name="Google Shape;4392;g296da4936d1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0" name="Google Shape;4400;g296da4936d1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1" name="Google Shape;4401;g296da4936d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2" name="Google Shape;4402;g296da4936d1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Google Shape;4408;g296da4936d1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9" name="Google Shape;4409;g296da4936d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10" name="Google Shape;4410;g296da4936d1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8" name="Google Shape;4418;g296da4936d1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9" name="Google Shape;4419;g296da4936d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20" name="Google Shape;4420;g296da4936d1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6" name="Google Shape;4426;g296da4936d1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7" name="Google Shape;4427;g296da4936d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28" name="Google Shape;4428;g296da4936d1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6" name="Google Shape;4436;g29a47bacb31_0_1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7" name="Google Shape;4437;g29a47bacb3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8" name="Google Shape;4438;g29a47bacb31_0_1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" name="Google Shape;4444;g29a47bacb31_0_1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5" name="Google Shape;4445;g29a47bacb3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6" name="Google Shape;4446;g29a47bacb31_0_1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1113f97cce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11113f97cc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" name="Google Shape;558;g11113f97cce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" name="Google Shape;4455;g2ad832c9600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6" name="Google Shape;4456;g2ad832c96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57" name="Google Shape;4457;g2ad832c9600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3" name="Google Shape;4463;g2ad832c9600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4" name="Google Shape;4464;g2ad832c960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5" name="Google Shape;4465;g2ad832c9600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Google Shape;4473;g2ad832c9600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4" name="Google Shape;4474;g2ad832c960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5" name="Google Shape;4475;g2ad832c9600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1" name="Google Shape;4481;g2ad832c9600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2" name="Google Shape;4482;g2ad832c960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83" name="Google Shape;4483;g2ad832c9600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1" name="Google Shape;4491;g2ad832c9600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2" name="Google Shape;4492;g2ad832c960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3" name="Google Shape;4493;g2ad832c9600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9" name="Google Shape;4499;g2ad832c9600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0" name="Google Shape;4500;g2ad832c960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01" name="Google Shape;4501;g2ad832c9600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" name="Google Shape;4509;g2ad832c9600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0" name="Google Shape;4510;g2ad832c960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11" name="Google Shape;4511;g2ad832c9600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" name="Google Shape;4517;g2ad832c9600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8" name="Google Shape;4518;g2ad832c960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19" name="Google Shape;4519;g2ad832c9600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7" name="Google Shape;4527;g2ad832c9600_0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8" name="Google Shape;4528;g2ad832c960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9" name="Google Shape;4529;g2ad832c9600_0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" name="Google Shape;4535;g2ad832c9600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6" name="Google Shape;4536;g2ad832c960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37" name="Google Shape;4537;g2ad832c9600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11c7a90c08_0_18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111c7a90c0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Google Shape;566;g111c7a90c08_0_18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5" name="Google Shape;4545;g2ad832c9600_0_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6" name="Google Shape;4546;g2ad832c960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47" name="Google Shape;4547;g2ad832c9600_0_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3" name="Google Shape;4553;g2ad832c9600_0_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4" name="Google Shape;4554;g2ad832c960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5" name="Google Shape;4555;g2ad832c9600_0_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3" name="Google Shape;4563;g2ad832c9600_0_9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4" name="Google Shape;4564;g2ad832c9600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5" name="Google Shape;4565;g2ad832c9600_0_9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1" name="Google Shape;4571;g2ad832c9600_0_1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2" name="Google Shape;4572;g2ad832c960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73" name="Google Shape;4573;g2ad832c9600_0_1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1" name="Google Shape;4581;g2ad832c9600_0_1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2" name="Google Shape;4582;g2ad832c9600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83" name="Google Shape;4583;g2ad832c9600_0_1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Google Shape;4589;g2ad832c9600_0_11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0" name="Google Shape;4590;g2ad832c960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91" name="Google Shape;4591;g2ad832c9600_0_11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9" name="Google Shape;4599;g2ad832c9600_0_12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0" name="Google Shape;4600;g2ad832c960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1" name="Google Shape;4601;g2ad832c9600_0_12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7" name="Google Shape;4607;g2ad832c9600_0_13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8" name="Google Shape;4608;g2ad832c9600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9" name="Google Shape;4609;g2ad832c9600_0_13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7" name="Google Shape;4617;g2ad832c9600_0_14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8" name="Google Shape;4618;g2ad832c9600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9" name="Google Shape;4619;g2ad832c9600_0_14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Google Shape;4625;g2ad832c9600_0_1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6" name="Google Shape;4626;g2ad832c9600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27" name="Google Shape;4627;g2ad832c9600_0_1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1c7a90c08_0_2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111c7a90c0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g111c7a90c08_0_2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1113f97cce_0_5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11113f97cc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" name="Google Shape;575;g11113f97cce_0_5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5" name="Google Shape;4635;g2ad832c9600_0_16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6" name="Google Shape;4636;g2ad832c960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7" name="Google Shape;4637;g2ad832c9600_0_16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3" name="Google Shape;4643;g2ad832c9600_0_16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4" name="Google Shape;4644;g2ad832c960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45" name="Google Shape;4645;g2ad832c9600_0_16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3" name="Google Shape;4653;g2ad832c9600_0_17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4" name="Google Shape;4654;g2ad832c960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5" name="Google Shape;4655;g2ad832c9600_0_17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1" name="Google Shape;4661;g2ad832c9600_0_18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2" name="Google Shape;4662;g2ad832c9600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3" name="Google Shape;4663;g2ad832c9600_0_18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f3b5d65583_6_11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2" name="Google Shape;4672;g1f3b5d65583_6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73" name="Google Shape;4673;g1f3b5d65583_6_11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g1f3b5d65583_6_12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0" name="Google Shape;4680;g1f3b5d65583_6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1" name="Google Shape;4681;g1f3b5d65583_6_12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0" name="Google Shape;4690;g1f3b5d65583_6_12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1" name="Google Shape;4691;g1f3b5d65583_6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2" name="Google Shape;4692;g1f3b5d65583_6_12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g1f3b5d65583_6_13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9" name="Google Shape;4699;g1f3b5d65583_6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00" name="Google Shape;4700;g1f3b5d65583_6_13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1f3b5d65583_6_14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0" name="Google Shape;4710;g1f3b5d65583_6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1" name="Google Shape;4711;g1f3b5d65583_6_14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f3b5d65583_6_15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8" name="Google Shape;4718;g1f3b5d65583_6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9" name="Google Shape;4719;g1f3b5d65583_6_15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11c7a90c08_0_18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111c7a90c08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3" name="Google Shape;583;g111c7a90c08_0_18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7" name="Google Shape;4727;g2c1767fd08b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8" name="Google Shape;4728;g2c1767fd0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9" name="Google Shape;4729;g2c1767fd08b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Google Shape;4735;g2c1767fd08b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6" name="Google Shape;4736;g2c1767fd08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37" name="Google Shape;4737;g2c1767fd08b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5" name="Google Shape;4745;g2c1767fd08b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6" name="Google Shape;4746;g2c1767fd08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47" name="Google Shape;4747;g2c1767fd08b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3" name="Google Shape;4753;g2c1767fd08b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4" name="Google Shape;4754;g2c1767fd08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55" name="Google Shape;4755;g2c1767fd08b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g2c1767fd08b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g2c1767fd08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5" name="Google Shape;4765;g2c1767fd08b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" name="Google Shape;4771;g2c1767fd08b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2" name="Google Shape;4772;g2c1767fd08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3" name="Google Shape;4773;g2c1767fd08b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1" name="Google Shape;4781;g2c1767fd08b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2" name="Google Shape;4782;g2c1767fd08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83" name="Google Shape;4783;g2c1767fd08b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2c1767fd08b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0" name="Google Shape;4790;g2c1767fd08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1" name="Google Shape;4791;g2c1767fd08b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9" name="Google Shape;4799;g2c1767fd08b_0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0" name="Google Shape;4800;g2c1767fd08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1" name="Google Shape;4801;g2c1767fd08b_0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Google Shape;4807;g2c1767fd08b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8" name="Google Shape;4808;g2c1767fd08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9" name="Google Shape;4809;g2c1767fd08b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1113f97cce_0_6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11113f97cc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3" name="Google Shape;593;g11113f97cce_0_6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7" name="Google Shape;4817;g2c1767fd08b_0_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8" name="Google Shape;4818;g2c1767fd08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19" name="Google Shape;4819;g2c1767fd08b_0_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2c1767fd08b_0_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6" name="Google Shape;4826;g2c1767fd08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27" name="Google Shape;4827;g2c1767fd08b_0_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5" name="Google Shape;4835;g2c1767fd08b_0_9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6" name="Google Shape;4836;g2c1767fd08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7" name="Google Shape;4837;g2c1767fd08b_0_9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2c1767fd08b_0_1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4" name="Google Shape;4844;g2c1767fd08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45" name="Google Shape;4845;g2c1767fd08b_0_1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2c1767fd08b_0_1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4" name="Google Shape;4854;g2c1767fd08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55" name="Google Shape;4855;g2c1767fd08b_0_1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1" name="Google Shape;4861;g2c1767fd08b_0_11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2" name="Google Shape;4862;g2c1767fd08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63" name="Google Shape;4863;g2c1767fd08b_0_11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2c1767fd08b_0_20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2" name="Google Shape;4872;g2c1767fd08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3" name="Google Shape;4873;g2c1767fd08b_0_20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9" name="Google Shape;4879;g2c1767fd08b_0_21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0" name="Google Shape;4880;g2c1767fd08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81" name="Google Shape;4881;g2c1767fd08b_0_21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9" name="Google Shape;4889;g2c32aedea98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0" name="Google Shape;4890;g2c32aede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91" name="Google Shape;4891;g2c32aedea98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2c32aedea98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8" name="Google Shape;4898;g2c32aedea9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99" name="Google Shape;4899;g2c32aedea98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11c7a90c08_0_19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111c7a90c0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1" name="Google Shape;601;g111c7a90c08_0_19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7" name="Google Shape;4907;g2c55f9a6b49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8" name="Google Shape;4908;g2c55f9a6b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09" name="Google Shape;4909;g2c55f9a6b49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" name="Google Shape;4915;g2c55f9a6b49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6" name="Google Shape;4916;g2c55f9a6b4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17" name="Google Shape;4917;g2c55f9a6b49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" name="Google Shape;4925;g2c68cd31837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6" name="Google Shape;4926;g2c68cd3183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27" name="Google Shape;4927;g2c68cd31837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3" name="Google Shape;4933;g1f559d8770d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4" name="Google Shape;4934;g1f559d8770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35" name="Google Shape;4935;g1f559d8770d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3" name="Google Shape;4943;g2c85ce663ad_0_8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4" name="Google Shape;4944;g2c85ce663a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5" name="Google Shape;4945;g2c85ce663ad_0_8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g1f559d8770d_0_1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2" name="Google Shape;4952;g1f559d8770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3" name="Google Shape;4953;g1f559d8770d_0_1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1" name="Google Shape;4961;g2c85ce663ad_0_9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2" name="Google Shape;4962;g2c85ce663a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63" name="Google Shape;4963;g2c85ce663ad_0_9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9" name="Google Shape;4969;g1f559d8770d_0_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0" name="Google Shape;4970;g1f559d877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71" name="Google Shape;4971;g1f559d8770d_0_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8" name="Google Shape;4978;g2c85ce663ad_0_1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9" name="Google Shape;4979;g2c85ce663a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80" name="Google Shape;4980;g2c85ce663ad_0_1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1f559d8770d_0_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7" name="Google Shape;4987;g1f559d8770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88" name="Google Shape;4988;g1f559d8770d_0_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1113f97cce_0_7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11113f97cc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1" name="Google Shape;611;g11113f97cce_0_7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6" name="Google Shape;4996;g2c85ce663ad_0_12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7" name="Google Shape;4997;g2c85ce663a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98" name="Google Shape;4998;g2c85ce663ad_0_12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4" name="Google Shape;5004;g1f559d8770d_0_4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5" name="Google Shape;5005;g1f559d8770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6" name="Google Shape;5006;g1f559d8770d_0_4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4" name="Google Shape;5014;g1f559d8770d_0_19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5" name="Google Shape;5015;g1f559d8770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16" name="Google Shape;5016;g1f559d8770d_0_19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2" name="Google Shape;5022;g1f559d8770d_0_2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3" name="Google Shape;5023;g1f559d8770d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4" name="Google Shape;5024;g1f559d8770d_0_2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2" name="Google Shape;5032;g2c85ce663ad_0_21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3" name="Google Shape;5033;g2c85ce663a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34" name="Google Shape;5034;g2c85ce663ad_0_21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0" name="Google Shape;5040;g1f559d8770d_0_28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1" name="Google Shape;5041;g1f559d8770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42" name="Google Shape;5042;g1f559d8770d_0_28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0" name="Google Shape;5050;g2c85ce663ad_0_2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1" name="Google Shape;5051;g2c85ce663a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2" name="Google Shape;5052;g2c85ce663ad_0_2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" name="Google Shape;5058;g1f559d8770d_0_29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9" name="Google Shape;5059;g1f559d8770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60" name="Google Shape;5060;g1f559d8770d_0_29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9" name="Google Shape;5069;g2c85ce663ad_0_2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0" name="Google Shape;5070;g2c85ce663ad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71" name="Google Shape;5071;g2c85ce663ad_0_2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7" name="Google Shape;5077;g1f559d8770d_0_30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8" name="Google Shape;5078;g1f559d8770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79" name="Google Shape;5079;g1f559d8770d_0_30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1c7a90c08_0_20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111c7a90c0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9" name="Google Shape;619;g111c7a90c08_0_20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8" name="Google Shape;5088;g2c88db0506e_0_15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9" name="Google Shape;5089;g2c88db0506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0" name="Google Shape;5090;g2c88db0506e_0_15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g1f559d8770d_0_31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7" name="Google Shape;5097;g1f559d8770d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8" name="Google Shape;5098;g1f559d8770d_0_31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6" name="Google Shape;5106;g2c88db0506e_0_16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7" name="Google Shape;5107;g2c88db0506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08" name="Google Shape;5108;g2c88db0506e_0_16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Google Shape;5116;g1f559d8770d_0_3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7" name="Google Shape;5117;g1f559d8770d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18" name="Google Shape;5118;g1f559d8770d_0_3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Google Shape;5124;g2c88db0506e_0_1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5" name="Google Shape;5125;g2c88db0506e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6" name="Google Shape;5126;g2c88db0506e_0_1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Google Shape;5132;g1f559d8770d_0_33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3" name="Google Shape;5133;g1f559d8770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34" name="Google Shape;5134;g1f559d8770d_0_33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Google Shape;5142;g2c88db0506e_0_5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3" name="Google Shape;5143;g2c88db0506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44" name="Google Shape;5144;g2c88db0506e_0_5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Google Shape;5150;g1f559d8770d_0_34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1" name="Google Shape;5151;g1f559d8770d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52" name="Google Shape;5152;g1f559d8770d_0_34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2c88db0506e_0_7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1" name="Google Shape;5161;g2c88db0506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62" name="Google Shape;5162;g2c88db0506e_0_7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8" name="Google Shape;5168;g1f559d8770d_0_35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9" name="Google Shape;5169;g1f559d8770d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0" name="Google Shape;5170;g1f559d8770d_0_35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13f97cce_0_9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11113f97cc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9" name="Google Shape;629;g11113f97cce_0_9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9" name="Google Shape;5179;g2c872ce2af4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0" name="Google Shape;5180;g2c872ce2af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81" name="Google Shape;5181;g2c872ce2af4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7" name="Google Shape;5187;g1f559d8770d_0_3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8" name="Google Shape;5188;g1f559d8770d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89" name="Google Shape;5189;g1f559d8770d_0_3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7" name="Google Shape;5197;g2c872ce2af4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8" name="Google Shape;5198;g2c872ce2af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99" name="Google Shape;5199;g2c872ce2af4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5" name="Google Shape;5205;g1f559d8770d_0_37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6" name="Google Shape;5206;g1f559d8770d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07" name="Google Shape;5207;g1f559d8770d_0_37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5" name="Google Shape;5215;g2ca4c9a676c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6" name="Google Shape;5216;g2ca4c9a676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17" name="Google Shape;5217;g2ca4c9a676c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g1f559d8770d_0_38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4" name="Google Shape;5224;g1f559d8770d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25" name="Google Shape;5225;g1f559d8770d_0_38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2ca909a013e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4" name="Google Shape;5234;g2ca909a01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35" name="Google Shape;5235;g2ca909a013e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1" name="Google Shape;5241;g2ca909a013e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2" name="Google Shape;5242;g2ca909a013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43" name="Google Shape;5243;g2ca909a013e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0" name="Google Shape;5250;g2ca909a013e_0_1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1" name="Google Shape;5251;g2ca909a013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2" name="Google Shape;5252;g2ca909a013e_0_1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8" name="Google Shape;5258;g2ca909a013e_0_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9" name="Google Shape;5259;g2ca909a013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0" name="Google Shape;5260;g2ca909a013e_0_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11c7a90c08_0_20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111c7a90c08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7" name="Google Shape;637;g111c7a90c08_0_20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7" name="Google Shape;5267;g2ca909a013e_0_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8" name="Google Shape;5268;g2ca909a013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9" name="Google Shape;5269;g2ca909a013e_0_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7" name="Google Shape;5277;g2ca909a013e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8" name="Google Shape;5278;g2ca909a013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79" name="Google Shape;5279;g2ca909a013e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5" name="Google Shape;5285;g2ca909a013e_0_4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6" name="Google Shape;5286;g2ca909a01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87" name="Google Shape;5287;g2ca909a013e_0_4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" name="Google Shape;5294;g2ca909a013e_0_5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5" name="Google Shape;5295;g2ca909a013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96" name="Google Shape;5296;g2ca909a013e_0_5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2" name="Google Shape;5302;g2ca909a013e_0_6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3" name="Google Shape;5303;g2ca909a013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04" name="Google Shape;5304;g2ca909a013e_0_6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1" name="Google Shape;5311;g2ca909a013e_0_6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2" name="Google Shape;5312;g2ca909a013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13" name="Google Shape;5313;g2ca909a013e_0_6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9" name="Google Shape;5319;g2ca909a013e_0_7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0" name="Google Shape;5320;g2ca909a013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21" name="Google Shape;5321;g2ca909a013e_0_7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" name="Google Shape;5328;g2ca909a013e_0_8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9" name="Google Shape;5329;g2ca909a013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0" name="Google Shape;5330;g2ca909a013e_0_8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6" name="Google Shape;5336;g2ca909a013e_0_9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7" name="Google Shape;5337;g2ca909a013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8" name="Google Shape;5338;g2ca909a013e_0_9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2ca909a013e_0_9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6" name="Google Shape;5346;g2ca909a013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47" name="Google Shape;5347;g2ca909a013e_0_9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1113f97cce_0_1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11113f97cc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6" name="Google Shape;646;g11113f97cce_0_1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" name="Google Shape;5353;g2ca909a013e_0_10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4" name="Google Shape;5354;g2ca909a013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55" name="Google Shape;5355;g2ca909a013e_0_10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2" name="Google Shape;5362;g2ca909a013e_0_11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3" name="Google Shape;5363;g2ca909a013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64" name="Google Shape;5364;g2ca909a013e_0_11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0" name="Google Shape;5370;g2ca909a013e_0_1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1" name="Google Shape;5371;g2ca909a013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72" name="Google Shape;5372;g2ca909a013e_0_1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0" name="Google Shape;5380;g2ca909a013e_0_1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1" name="Google Shape;5381;g2ca909a013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82" name="Google Shape;5382;g2ca909a013e_0_1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8" name="Google Shape;5388;g2ca909a013e_0_13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9" name="Google Shape;5389;g2ca909a013e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0" name="Google Shape;5390;g2ca909a013e_0_13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8" name="Google Shape;5398;g2ca909a013e_0_14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9" name="Google Shape;5399;g2ca909a013e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0" name="Google Shape;5400;g2ca909a013e_0_14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" name="Google Shape;5406;g2ca909a013e_0_15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7" name="Google Shape;5407;g2ca909a013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8" name="Google Shape;5408;g2ca909a013e_0_15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5" name="Google Shape;5415;g2cad575c846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6" name="Google Shape;5416;g2cad575c8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17" name="Google Shape;5417;g2cad575c846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3" name="Google Shape;5423;g2cad575c846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4" name="Google Shape;5424;g2cad575c84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25" name="Google Shape;5425;g2cad575c846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3" name="Google Shape;5433;g1f567305452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4" name="Google Shape;5434;g1f5673054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35" name="Google Shape;5435;g1f567305452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1c7a90c08_0_2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g111c7a90c0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4" name="Google Shape;654;g111c7a90c08_0_2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1" name="Google Shape;5441;g1f567305452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2" name="Google Shape;5442;g1f56730545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43" name="Google Shape;5443;g1f567305452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1" name="Google Shape;5451;g1f567305452_0_10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2" name="Google Shape;5452;g1f56730545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53" name="Google Shape;5453;g1f567305452_0_10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9" name="Google Shape;5459;g1f567e7fd37_0_8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0" name="Google Shape;5460;g1f567e7fd3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61" name="Google Shape;5461;g1f567e7fd37_0_8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1" name="Google Shape;5471;g2caebb20e01_3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2" name="Google Shape;5472;g2caebb20e01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73" name="Google Shape;5473;g2caebb20e01_3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9" name="Google Shape;5479;g2caebb20e01_4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0" name="Google Shape;5480;g2caebb20e01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81" name="Google Shape;5481;g2caebb20e01_4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9" name="Google Shape;5489;g2cb2779c51a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0" name="Google Shape;5490;g2cb2779c5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1" name="Google Shape;5491;g2cb2779c51a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7" name="Google Shape;5497;g2cb2779c51a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8" name="Google Shape;5498;g2cb2779c5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9" name="Google Shape;5499;g2cb2779c51a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7" name="Google Shape;5507;g2cb2779c51a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8" name="Google Shape;5508;g2cb2779c51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9" name="Google Shape;5509;g2cb2779c51a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5" name="Google Shape;5515;g2cb2779c51a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6" name="Google Shape;5516;g2cb2779c51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17" name="Google Shape;5517;g2cb2779c51a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5" name="Google Shape;5525;g2cb2c09cdc6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6" name="Google Shape;5526;g2cb2c09cd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27" name="Google Shape;5527;g2cb2c09cdc6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fd46cf6ae_2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0fd46cf6a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10fd46cf6ae_2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1113f97cce_0_14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11113f97cc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4" name="Google Shape;664;g11113f97cce_0_14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3" name="Google Shape;5533;g2cb2c09cdc6_0_7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4" name="Google Shape;5534;g2cb2c09cdc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35" name="Google Shape;5535;g2cb2c09cdc6_0_7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3" name="Google Shape;5543;g2cbdd38c74a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4" name="Google Shape;5544;g2cbdd38c7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45" name="Google Shape;5545;g2cbdd38c74a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g2cbdd38c74a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2" name="Google Shape;5552;g2cbdd38c74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53" name="Google Shape;5553;g2cbdd38c74a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1" name="Google Shape;5561;g2ceb1722900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2" name="Google Shape;5562;g2ceb17229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63" name="Google Shape;5563;g2ceb1722900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9" name="Google Shape;5569;g2ceb1722900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0" name="Google Shape;5570;g2ceb172290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71" name="Google Shape;5571;g2ceb1722900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9" name="Google Shape;5579;g2ceb1722900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0" name="Google Shape;5580;g2ceb172290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1" name="Google Shape;5581;g2ceb1722900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7" name="Google Shape;5587;g2ceb1722900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8" name="Google Shape;5588;g2ceb172290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9" name="Google Shape;5589;g2ceb1722900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7" name="Google Shape;5597;g2ceb1722900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8" name="Google Shape;5598;g2ceb172290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9" name="Google Shape;5599;g2ceb1722900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5" name="Google Shape;5605;g2ceb1722900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6" name="Google Shape;5606;g2ceb172290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7" name="Google Shape;5607;g2ceb1722900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5" name="Google Shape;5615;g2ceb1722900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6" name="Google Shape;5616;g2ceb172290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17" name="Google Shape;5617;g2ceb1722900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11c7a90c08_0_23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111c7a90c08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2" name="Google Shape;672;g111c7a90c08_0_23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3" name="Google Shape;5623;g2ceb1722900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4" name="Google Shape;5624;g2ceb172290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25" name="Google Shape;5625;g2ceb1722900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" name="Google Shape;5633;g2ceb1722900_0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4" name="Google Shape;5634;g2ceb172290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5" name="Google Shape;5635;g2ceb1722900_0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1" name="Google Shape;5641;g2ceb1722900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2" name="Google Shape;5642;g2ceb172290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43" name="Google Shape;5643;g2ceb1722900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1" name="Google Shape;5651;g2ceed1fcaf2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2" name="Google Shape;5652;g2ceed1fca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53" name="Google Shape;5653;g2ceed1fcaf2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0" name="Google Shape;5660;g2ceed1fcaf2_0_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1" name="Google Shape;5661;g2ceed1fcaf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2" name="Google Shape;5662;g2ceed1fcaf2_0_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0" name="Google Shape;5670;g2ceed1fcaf2_0_1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1" name="Google Shape;5671;g2ceed1fcaf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72" name="Google Shape;5672;g2ceed1fcaf2_0_1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8" name="Google Shape;5678;g2ceed1fcaf2_0_2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9" name="Google Shape;5679;g2ceed1fca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80" name="Google Shape;5680;g2ceed1fcaf2_0_2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8" name="Google Shape;5688;g2d0a75207ea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9" name="Google Shape;5689;g2d0a75207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90" name="Google Shape;5690;g2d0a75207ea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6" name="Google Shape;5696;g2d0a75207ea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7" name="Google Shape;5697;g2d0a75207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98" name="Google Shape;5698;g2d0a75207ea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5" name="Google Shape;5705;g2d0bece9941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6" name="Google Shape;5706;g2d0bece99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07" name="Google Shape;5707;g2d0bece9941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11c7a90c08_0_24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111c7a90c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2" name="Google Shape;682;g111c7a90c08_0_24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4" name="Google Shape;5714;g2d0bece9941_0_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5" name="Google Shape;5715;g2d0bece994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6" name="Google Shape;5716;g2d0bece9941_0_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" name="Google Shape;5724;g2d0d9413596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5" name="Google Shape;5725;g2d0d94135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26" name="Google Shape;5726;g2d0d9413596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2" name="Google Shape;5732;g2d0d9413596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3" name="Google Shape;5733;g2d0d941359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34" name="Google Shape;5734;g2d0d9413596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2" name="Google Shape;5742;g2d0e3f9ef3d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3" name="Google Shape;5743;g2d0e3f9ef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44" name="Google Shape;5744;g2d0e3f9ef3d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0" name="Google Shape;5750;g2d0e3f9ef3d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1" name="Google Shape;5751;g2d0e3f9ef3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2" name="Google Shape;5752;g2d0e3f9ef3d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0" name="Google Shape;5760;g2dae5275ad2_2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1" name="Google Shape;5761;g2dae5275ad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62" name="Google Shape;5762;g2dae5275ad2_2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8" name="Google Shape;5768;g2dae5275ad2_2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9" name="Google Shape;5769;g2dae5275ad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70" name="Google Shape;5770;g2dae5275ad2_2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8" name="Google Shape;5778;g2dae5275ad2_2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9" name="Google Shape;5779;g2dae5275ad2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80" name="Google Shape;5780;g2dae5275ad2_2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6" name="Google Shape;5786;g2dae5275ad2_2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7" name="Google Shape;5787;g2dae5275ad2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88" name="Google Shape;5788;g2dae5275ad2_2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" name="Google Shape;5796;g2dae5275ad2_2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7" name="Google Shape;5797;g2dae5275ad2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98" name="Google Shape;5798;g2dae5275ad2_2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1311d30c72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11311d30c7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0" name="Google Shape;690;g11311d30c72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4" name="Google Shape;5804;g2dae5275ad2_2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5" name="Google Shape;5805;g2dae5275ad2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06" name="Google Shape;5806;g2dae5275ad2_2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4" name="Google Shape;5814;g2dae5275ad2_2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5" name="Google Shape;5815;g2dae5275ad2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16" name="Google Shape;5816;g2dae5275ad2_2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2" name="Google Shape;5822;g2dae5275ad2_2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3" name="Google Shape;5823;g2dae5275ad2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24" name="Google Shape;5824;g2dae5275ad2_2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2" name="Google Shape;5832;g2dae5275ad2_2_12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3" name="Google Shape;5833;g2dae5275ad2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34" name="Google Shape;5834;g2dae5275ad2_2_12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0" name="Google Shape;5840;g2dae5275ad2_2_13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1" name="Google Shape;5841;g2dae5275ad2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42" name="Google Shape;5842;g2dae5275ad2_2_13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0" name="Google Shape;5850;g2dae5275ad2_2_14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1" name="Google Shape;5851;g2dae5275ad2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52" name="Google Shape;5852;g2dae5275ad2_2_14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8" name="Google Shape;5858;g2dae5275ad2_2_15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9" name="Google Shape;5859;g2dae5275ad2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60" name="Google Shape;5860;g2dae5275ad2_2_15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2dae5275ad2_2_16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9" name="Google Shape;5869;g2dae5275ad2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70" name="Google Shape;5870;g2dae5275ad2_2_16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6" name="Google Shape;5876;g2dae5275ad2_2_23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7" name="Google Shape;5877;g2dae5275ad2_2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78" name="Google Shape;5878;g2dae5275ad2_2_23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6" name="Google Shape;5886;g2dae5275ad2_2_24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7" name="Google Shape;5887;g2dae5275ad2_2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88" name="Google Shape;5888;g2dae5275ad2_2_24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1113f97cce_0_19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g11113f97cc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0" name="Google Shape;700;g11113f97cce_0_19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g2dae5275ad2_2_24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5" name="Google Shape;5895;g2dae5275ad2_2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96" name="Google Shape;5896;g2dae5275ad2_2_24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4" name="Google Shape;5904;g2dae5275ad2_2_25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5" name="Google Shape;5905;g2dae5275ad2_2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06" name="Google Shape;5906;g2dae5275ad2_2_25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2" name="Google Shape;5912;g2dae5275ad2_2_26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3" name="Google Shape;5913;g2dae5275ad2_2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14" name="Google Shape;5914;g2dae5275ad2_2_26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2" name="Google Shape;5922;g2dae5275ad2_2_27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3" name="Google Shape;5923;g2dae5275ad2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24" name="Google Shape;5924;g2dae5275ad2_2_27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0" name="Google Shape;5930;g2dae5275ad2_2_28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1" name="Google Shape;5931;g2dae5275ad2_2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32" name="Google Shape;5932;g2dae5275ad2_2_28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" name="Google Shape;5940;g2dae5275ad2_2_29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1" name="Google Shape;5941;g2dae5275ad2_2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42" name="Google Shape;5942;g2dae5275ad2_2_29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8" name="Google Shape;5948;g2dae5275ad2_2_36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9" name="Google Shape;5949;g2dae5275ad2_2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50" name="Google Shape;5950;g2dae5275ad2_2_36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8" name="Google Shape;5958;g2dae5275ad2_2_3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9" name="Google Shape;5959;g2dae5275ad2_2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60" name="Google Shape;5960;g2dae5275ad2_2_3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6" name="Google Shape;5966;g2dae5275ad2_2_37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7" name="Google Shape;5967;g2dae5275ad2_2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68" name="Google Shape;5968;g2dae5275ad2_2_37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6" name="Google Shape;5976;g2dae5275ad2_2_3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7" name="Google Shape;5977;g2dae5275ad2_2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78" name="Google Shape;5978;g2dae5275ad2_2_3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11c7a90c08_0_2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111c7a90c08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8" name="Google Shape;708;g111c7a90c08_0_2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4" name="Google Shape;5984;g2dae5275ad2_2_39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5" name="Google Shape;5985;g2dae5275ad2_2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6" name="Google Shape;5986;g2dae5275ad2_2_39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4" name="Google Shape;5994;g2dae5275ad2_2_4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5" name="Google Shape;5995;g2dae5275ad2_2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6" name="Google Shape;5996;g2dae5275ad2_2_4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2" name="Google Shape;6002;g2dae5275ad2_2_4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3" name="Google Shape;6003;g2dae5275ad2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04" name="Google Shape;6004;g2dae5275ad2_2_4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2" name="Google Shape;6012;g2dae5275ad2_2_41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3" name="Google Shape;6013;g2dae5275ad2_2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14" name="Google Shape;6014;g2dae5275ad2_2_41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0" name="Google Shape;6020;g2dae5275ad2_2_42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1" name="Google Shape;6021;g2dae5275ad2_2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2" name="Google Shape;6022;g2dae5275ad2_2_42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0" name="Google Shape;6030;g2dae5275ad2_2_43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1" name="Google Shape;6031;g2dae5275ad2_2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32" name="Google Shape;6032;g2dae5275ad2_2_43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8" name="Google Shape;6038;g2dae5275ad2_2_44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9" name="Google Shape;6039;g2dae5275ad2_2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40" name="Google Shape;6040;g2dae5275ad2_2_44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8" name="Google Shape;6048;g2dae5275ad2_2_4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9" name="Google Shape;6049;g2dae5275ad2_2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50" name="Google Shape;6050;g2dae5275ad2_2_4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6" name="Google Shape;6056;g2dae5275ad2_2_45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7" name="Google Shape;6057;g2dae5275ad2_2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58" name="Google Shape;6058;g2dae5275ad2_2_45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6" name="Google Shape;6066;g2dae5275ad2_2_46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7" name="Google Shape;6067;g2dae5275ad2_2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68" name="Google Shape;6068;g2dae5275ad2_2_46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1113f97cce_0_113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g11113f97cce_0_1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7" name="Google Shape;717;g11113f97cce_0_113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4" name="Google Shape;6074;g2dae5275ad2_2_47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5" name="Google Shape;6075;g2dae5275ad2_2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76" name="Google Shape;6076;g2dae5275ad2_2_47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4" name="Google Shape;6084;g2dae5275ad2_2_48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5" name="Google Shape;6085;g2dae5275ad2_2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86" name="Google Shape;6086;g2dae5275ad2_2_48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" name="Google Shape;6092;g2dae5275ad2_2_49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3" name="Google Shape;6093;g2dae5275ad2_2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4" name="Google Shape;6094;g2dae5275ad2_2_49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2" name="Google Shape;6102;g2dae5275ad2_2_49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3" name="Google Shape;6103;g2dae5275ad2_2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04" name="Google Shape;6104;g2dae5275ad2_2_49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0" name="Google Shape;6110;g2dae5275ad2_2_50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1" name="Google Shape;6111;g2dae5275ad2_2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12" name="Google Shape;6112;g2dae5275ad2_2_50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0" name="Google Shape;6120;g2dbaedb171a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1" name="Google Shape;6121;g2dbaedb17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22" name="Google Shape;6122;g2dbaedb171a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8" name="Google Shape;6128;g2dbaedb171a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9" name="Google Shape;6129;g2dbaedb17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30" name="Google Shape;6130;g2dbaedb171a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7" name="Google Shape;6137;g2dbaedb171a_0_1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8" name="Google Shape;6138;g2dbaedb171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39" name="Google Shape;6139;g2dbaedb171a_0_1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Google Shape;6145;g2dbaedb171a_0_2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6" name="Google Shape;6146;g2dbaedb171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47" name="Google Shape;6147;g2dbaedb171a_0_2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Google Shape;6155;g2dbaedb171a_0_3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6" name="Google Shape;6156;g2dbaedb171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57" name="Google Shape;6157;g2dbaedb171a_0_3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11c7a90c08_0_25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g111c7a90c08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5" name="Google Shape;725;g111c7a90c08_0_25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g2dbaedb171a_0_3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4" name="Google Shape;6164;g2dbaedb171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65" name="Google Shape;6165;g2dbaedb171a_0_3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Google Shape;6173;g2dbaedb171a_0_4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4" name="Google Shape;6174;g2dbaedb171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75" name="Google Shape;6175;g2dbaedb171a_0_4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Google Shape;6181;g2dbaedb171a_0_1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2" name="Google Shape;6182;g2dbaedb171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83" name="Google Shape;6183;g2dbaedb171a_0_1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0" name="Google Shape;6190;g2dd99bf8e33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1" name="Google Shape;6191;g2dd99bf8e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92" name="Google Shape;6192;g2dd99bf8e33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8" name="Google Shape;6198;g2dd99bf8e33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9" name="Google Shape;6199;g2dd99bf8e3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00" name="Google Shape;6200;g2dd99bf8e33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8" name="Google Shape;6208;g2e01568b097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9" name="Google Shape;6209;g2e01568b0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10" name="Google Shape;6210;g2e01568b097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6" name="Google Shape;6216;g2e01568b097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7" name="Google Shape;6217;g2e01568b09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18" name="Google Shape;6218;g2e01568b097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6" name="Google Shape;6226;g2e029d74f00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7" name="Google Shape;6227;g2e029d74f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28" name="Google Shape;6228;g2e029d74f00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4" name="Google Shape;6234;g2e029d74f00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5" name="Google Shape;6235;g2e029d74f0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36" name="Google Shape;6236;g2e029d74f00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4" name="Google Shape;6244;g2e029d74f00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5" name="Google Shape;6245;g2e029d74f0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46" name="Google Shape;6246;g2e029d74f00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11c7a90c08_0_30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g111c7a90c08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5" name="Google Shape;735;g111c7a90c08_0_30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2" name="Google Shape;6252;g2e029d74f00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3" name="Google Shape;6253;g2e029d74f0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54" name="Google Shape;6254;g2e029d74f00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1" name="Google Shape;6261;g2e029d74f00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2" name="Google Shape;6262;g2e029d74f0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63" name="Google Shape;6263;g2e029d74f00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9" name="Google Shape;6269;g2e029d74f00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0" name="Google Shape;6270;g2e029d74f0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71" name="Google Shape;6271;g2e029d74f00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9" name="Google Shape;6279;g2e029d74f00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0" name="Google Shape;6280;g2e029d74f0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1" name="Google Shape;6281;g2e029d74f00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" name="Google Shape;6287;g2e029d74f00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8" name="Google Shape;6288;g2e029d74f0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9" name="Google Shape;6289;g2e029d74f00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" name="Google Shape;6297;g2e068b9f70c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8" name="Google Shape;6298;g2e068b9f7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99" name="Google Shape;6299;g2e068b9f70c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5" name="Google Shape;6305;g2e068b9f70c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6" name="Google Shape;6306;g2e068b9f7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07" name="Google Shape;6307;g2e068b9f70c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5" name="Google Shape;6315;g2e068b9f70c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6" name="Google Shape;6316;g2e068b9f70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17" name="Google Shape;6317;g2e068b9f70c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3" name="Google Shape;6323;g2e068b9f70c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4" name="Google Shape;6324;g2e068b9f70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25" name="Google Shape;6325;g2e068b9f70c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3" name="Google Shape;6333;g2e0dc9c6eab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4" name="Google Shape;6334;g2e0dc9c6e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35" name="Google Shape;6335;g2e0dc9c6eab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13b07c781c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g113b07c78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3" name="Google Shape;743;g113b07c781c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1" name="Google Shape;6341;g2e0dc9c6eab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2" name="Google Shape;6342;g2e0dc9c6ea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43" name="Google Shape;6343;g2e0dc9c6eab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" name="Google Shape;6351;g2e0dc9c6eab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2" name="Google Shape;6352;g2e0dc9c6ea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53" name="Google Shape;6353;g2e0dc9c6eab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g2e0dc9c6eab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0" name="Google Shape;6360;g2e0dc9c6ea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61" name="Google Shape;6361;g2e0dc9c6eab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" name="Google Shape;6369;g2e0dc9c6eab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0" name="Google Shape;6370;g2e0dc9c6ea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71" name="Google Shape;6371;g2e0dc9c6eab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7" name="Google Shape;6377;g2e0dc9c6eab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8" name="Google Shape;6378;g2e0dc9c6ea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79" name="Google Shape;6379;g2e0dc9c6eab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6" name="Google Shape;6386;g2e0dc9c6eab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7" name="Google Shape;6387;g2e0dc9c6ea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88" name="Google Shape;6388;g2e0dc9c6eab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4" name="Google Shape;6394;g2e0dc9c6eab_1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5" name="Google Shape;6395;g2e0dc9c6ea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96" name="Google Shape;6396;g2e0dc9c6eab_1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4" name="Google Shape;6404;g2e105fdb322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5" name="Google Shape;6405;g2e105fdb3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06" name="Google Shape;6406;g2e105fdb322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2" name="Google Shape;6412;g2e105fdb322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3" name="Google Shape;6413;g2e105fdb32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14" name="Google Shape;6414;g2e105fdb322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1" name="Google Shape;6421;g2e164a944f1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2" name="Google Shape;6422;g2e164a944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23" name="Google Shape;6423;g2e164a944f1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1c7a90c08_0_4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11c7a90c0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g111c7a90c08_0_4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1113f97cce_0_15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g11113f97cce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2" name="Google Shape;752;g11113f97cce_0_15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9" name="Google Shape;6429;g2e164a944f1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0" name="Google Shape;6430;g2e164a944f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31" name="Google Shape;6431;g2e164a944f1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9" name="Google Shape;6439;g215276a9343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0" name="Google Shape;6440;g215276a93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1" name="Google Shape;6441;g215276a9343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7" name="Google Shape;6447;g215276a9343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8" name="Google Shape;6448;g215276a934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9" name="Google Shape;6449;g215276a9343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7" name="Google Shape;6457;g3008ce64aed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8" name="Google Shape;6458;g3008ce64a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59" name="Google Shape;6459;g3008ce64aed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5" name="Google Shape;6465;g3008ce64aed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6" name="Google Shape;6466;g3008ce64ae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67" name="Google Shape;6467;g3008ce64aed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5" name="Google Shape;6475;g3008ce64aed_0_1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6" name="Google Shape;6476;g3008ce64aed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77" name="Google Shape;6477;g3008ce64aed_0_1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3" name="Google Shape;6483;g3008ce64aed_0_16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4" name="Google Shape;6484;g3008ce64ae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85" name="Google Shape;6485;g3008ce64aed_0_16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3" name="Google Shape;6493;g30780e67941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4" name="Google Shape;6494;g30780e679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95" name="Google Shape;6495;g30780e67941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1" name="Google Shape;6501;g30780e67941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2" name="Google Shape;6502;g30780e6794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03" name="Google Shape;6503;g30780e67941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1" name="Google Shape;6511;g30780e67941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2" name="Google Shape;6512;g30780e6794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13" name="Google Shape;6513;g30780e67941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11c7a90c08_0_23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111c7a90c08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0" name="Google Shape;760;g111c7a90c08_0_23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9" name="Google Shape;6519;g30780e67941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0" name="Google Shape;6520;g30780e6794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21" name="Google Shape;6521;g30780e67941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9" name="Google Shape;6529;g30780e67941_0_3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0" name="Google Shape;6530;g30780e6794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1" name="Google Shape;6531;g30780e67941_0_3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7" name="Google Shape;6537;g30780e67941_0_3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8" name="Google Shape;6538;g30780e6794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9" name="Google Shape;6539;g30780e67941_0_3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7" name="Google Shape;6547;g30780e67941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8" name="Google Shape;6548;g30780e6794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49" name="Google Shape;6549;g30780e67941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" name="Google Shape;6555;g30780e67941_0_5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6" name="Google Shape;6556;g30780e6794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57" name="Google Shape;6557;g30780e67941_0_5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5" name="Google Shape;6565;g30780e67941_0_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6" name="Google Shape;6566;g30780e6794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67" name="Google Shape;6567;g30780e67941_0_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3" name="Google Shape;6573;g30780e67941_0_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4" name="Google Shape;6574;g30780e6794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75" name="Google Shape;6575;g30780e67941_0_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3" name="Google Shape;6583;g30780e67941_0_8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4" name="Google Shape;6584;g30780e6794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85" name="Google Shape;6585;g30780e67941_0_8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1" name="Google Shape;6591;g30780e67941_0_8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2" name="Google Shape;6592;g30780e6794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93" name="Google Shape;6593;g30780e67941_0_8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1" name="Google Shape;6601;g30780e67941_0_9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2" name="Google Shape;6602;g30780e6794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03" name="Google Shape;6603;g30780e67941_0_9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1113f97cce_0_20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11113f97cc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8" name="Google Shape;768;g11113f97cce_0_20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9" name="Google Shape;6609;g30780e67941_0_10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0" name="Google Shape;6610;g30780e6794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11" name="Google Shape;6611;g30780e67941_0_10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9" name="Google Shape;6619;g30780e67941_0_11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0" name="Google Shape;6620;g30780e6794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21" name="Google Shape;6621;g30780e67941_0_11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7" name="Google Shape;6627;g30780e67941_0_18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8" name="Google Shape;6628;g30780e6794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29" name="Google Shape;6629;g30780e67941_0_18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7" name="Google Shape;6637;g30b2223632b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8" name="Google Shape;6638;g30b222363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39" name="Google Shape;6639;g30b2223632b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" name="Google Shape;6645;g30b2223632b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6" name="Google Shape;6646;g30b2223632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47" name="Google Shape;6647;g30b2223632b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5" name="Google Shape;6655;g30ccf314313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6" name="Google Shape;6656;g30ccf3143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57" name="Google Shape;6657;g30ccf314313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3" name="Google Shape;6663;g30ccf314313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4" name="Google Shape;6664;g30ccf31431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65" name="Google Shape;6665;g30ccf314313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3" name="Google Shape;6673;g3132e239851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4" name="Google Shape;6674;g3132e239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75" name="Google Shape;6675;g3132e239851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1" name="Google Shape;6681;g3132e239851_1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2" name="Google Shape;6682;g3132e239851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83" name="Google Shape;6683;g3132e239851_1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1" name="Google Shape;6691;g3135838383f_0_8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2" name="Google Shape;6692;g3135838383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93" name="Google Shape;6693;g3135838383f_0_8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11c7a90c08_0_26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111c7a90c08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6" name="Google Shape;776;g111c7a90c08_0_26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9" name="Google Shape;6699;g3135838383f_0_8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0" name="Google Shape;6700;g3135838383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01" name="Google Shape;6701;g3135838383f_0_8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9" name="Google Shape;6709;g3137c7ffbac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0" name="Google Shape;6710;g3137c7ffb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11" name="Google Shape;6711;g3137c7ffbac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" name="Google Shape;6717;g3137c7ffbac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8" name="Google Shape;6718;g3137c7ffba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19" name="Google Shape;6719;g3137c7ffbac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" name="Google Shape;6727;g313e6a4c5be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8" name="Google Shape;6728;g313e6a4c5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29" name="Google Shape;6729;g313e6a4c5be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5" name="Google Shape;6735;g313e6a4c5be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6" name="Google Shape;6736;g313e6a4c5b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37" name="Google Shape;6737;g313e6a4c5be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5" name="Google Shape;6745;g31623ecc8d9_0_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6" name="Google Shape;6746;g31623ecc8d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47" name="Google Shape;6747;g31623ecc8d9_0_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3" name="Google Shape;6753;g31623ecc8d9_0_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4" name="Google Shape;6754;g31623ecc8d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55" name="Google Shape;6755;g31623ecc8d9_0_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3" name="Google Shape;6763;g31623ecc8d9_0_1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4" name="Google Shape;6764;g31623ecc8d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65" name="Google Shape;6765;g31623ecc8d9_0_1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1" name="Google Shape;6771;g31623ecc8d9_0_2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2" name="Google Shape;6772;g31623ecc8d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73" name="Google Shape;6773;g31623ecc8d9_0_2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1" name="Google Shape;6781;g31629587b7b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2" name="Google Shape;6782;g31629587b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83" name="Google Shape;6783;g31629587b7b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1113f97cce_0_2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g11113f97cce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6" name="Google Shape;786;g11113f97cce_0_2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" name="Google Shape;6789;g31629587b7b_0_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0" name="Google Shape;6790;g31629587b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91" name="Google Shape;6791;g31629587b7b_0_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" name="Google Shape;6799;g31629587b7b_0_1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0" name="Google Shape;6800;g31629587b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01" name="Google Shape;6801;g31629587b7b_0_1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7" name="Google Shape;6807;g31629587b7b_0_2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8" name="Google Shape;6808;g31629587b7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09" name="Google Shape;6809;g31629587b7b_0_2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7" name="Google Shape;6817;g31629587b7b_0_17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8" name="Google Shape;6818;g31629587b7b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19" name="Google Shape;6819;g31629587b7b_0_17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6" name="Google Shape;6826;g31629587b7b_0_17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7" name="Google Shape;6827;g31629587b7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28" name="Google Shape;6828;g31629587b7b_0_17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6" name="Google Shape;6836;g11117da37f4_1_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7" name="Google Shape;6837;g11117da37f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8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38" name="Google Shape;6838;g11117da37f4_1_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6" name="Google Shape;6846;g292bc6ea0b6_0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7" name="Google Shape;6847;g292bc6ea0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48" name="Google Shape;6848;g292bc6ea0b6_0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3" name="Google Shape;6853;g292bc6ea0b6_0_1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4" name="Google Shape;6854;g292bc6ea0b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55" name="Google Shape;6855;g292bc6ea0b6_0_1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" name="Google Shape;6860;g22d1bff8f3b_1_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1" name="Google Shape;6861;g22d1bff8f3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62" name="Google Shape;6862;g22d1bff8f3b_1_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9" name="Google Shape;6869;g1f3b5d65583_6_35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0" name="Google Shape;6870;g1f3b5d65583_6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71" name="Google Shape;6871;g1f3b5d65583_6_35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11c7a90c08_0_27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111c7a90c08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4" name="Google Shape;794;g111c7a90c08_0_27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7" name="Google Shape;6877;g1f3b5d65583_6_36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8" name="Google Shape;6878;g1f3b5d65583_6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79" name="Google Shape;6879;g1f3b5d65583_6_36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1113f97cce_0_23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11113f97cce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3" name="Google Shape;803;g11113f97cce_0_23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11c7a90c08_0_27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g111c7a90c08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1" name="Google Shape;811;g111c7a90c08_0_27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1113f97cce_0_24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g11113f97cce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1" name="Google Shape;821;g11113f97cce_0_24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11c7a90c08_0_28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g111c7a90c08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9" name="Google Shape;829;g111c7a90c08_0_28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fd46cf6ae_0_6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10fd46cf6a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g10fd46cf6ae_0_6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1113f97cce_0_26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g11113f97cce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9" name="Google Shape;839;g11113f97cce_0_26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11c7a90c08_0_29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111c7a90c08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7" name="Google Shape;847;g111c7a90c08_0_29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11113f97cce_0_28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g11113f97cce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6" name="Google Shape;856;g11113f97cce_0_28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11c7a90c08_0_30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g111c7a90c0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4" name="Google Shape;864;g111c7a90c08_0_30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1113f97cce_0_29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g11113f97cc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Google Shape;873;g11113f97cce_0_29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11c7a90c08_0_31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g111c7a90c08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1" name="Google Shape;881;g111c7a90c08_0_31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11113f97cce_0_32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g11113f97cce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1" name="Google Shape;891;g11113f97cce_0_32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11c7a90c08_0_32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g111c7a90c08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9" name="Google Shape;899;g111c7a90c08_0_32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11113f97cce_0_33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g11113f97cc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9" name="Google Shape;909;g11113f97cce_0_33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111c7a90c08_0_32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g111c7a90c08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7" name="Google Shape;917;g111c7a90c08_0_32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1c7a90c08_0_48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11c7a90c0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g111c7a90c08_0_48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113148b261_0_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g1113148b2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7" name="Google Shape;927;g1113148b261_0_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111c7a90c08_0_342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g111c7a90c08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5" name="Google Shape;935;g111c7a90c08_0_342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1113f97cce_0_364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g11113f97cce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4" name="Google Shape;944;g11113f97cce_0_364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111c7a90c08_0_349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g111c7a90c08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2" name="Google Shape;952;g111c7a90c08_0_349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1113f97cce_0_351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94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g11113f97cce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1" name="Google Shape;961;g11113f97cce_0_351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111c7a90c08_0_335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g111c7a90c08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9" name="Google Shape;969;g111c7a90c08_0_335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1113f97cce_0_377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96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g11113f97cce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9" name="Google Shape;979;g11113f97cce_0_377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11c7a90c08_0_356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97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g111c7a90c08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7" name="Google Shape;987;g111c7a90c08_0_356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1113f97cce_0_390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g11113f97cce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6" name="Google Shape;996;g11113f97cce_0_390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11c7a90c08_0_363:notes"/>
          <p:cNvSpPr txBox="1">
            <a:spLocks noGrp="1"/>
          </p:cNvSpPr>
          <p:nvPr>
            <p:ph type="sldNum" idx="12"/>
          </p:nvPr>
        </p:nvSpPr>
        <p:spPr>
          <a:xfrm>
            <a:off x="3886200" y="8832850"/>
            <a:ext cx="2971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99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g111c7a90c08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98500"/>
            <a:ext cx="5030700" cy="34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4" name="Google Shape;1004;g111c7a90c08_0_363:notes"/>
          <p:cNvSpPr txBox="1">
            <a:spLocks noGrp="1"/>
          </p:cNvSpPr>
          <p:nvPr>
            <p:ph type="body" idx="1"/>
          </p:nvPr>
        </p:nvSpPr>
        <p:spPr>
          <a:xfrm>
            <a:off x="914400" y="4414838"/>
            <a:ext cx="5029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06362" lvl="0" indent="-1063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contenuto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0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37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0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8420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40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olo e testo verticale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2"/>
          <p:cNvSpPr txBox="1">
            <a:spLocks noGrp="1"/>
          </p:cNvSpPr>
          <p:nvPr>
            <p:ph type="title"/>
          </p:nvPr>
        </p:nvSpPr>
        <p:spPr>
          <a:xfrm rot="5400000">
            <a:off x="5815012" y="1738313"/>
            <a:ext cx="5241925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2"/>
          <p:cNvSpPr txBox="1">
            <a:spLocks noGrp="1"/>
          </p:cNvSpPr>
          <p:nvPr>
            <p:ph type="body" idx="1"/>
          </p:nvPr>
        </p:nvSpPr>
        <p:spPr>
          <a:xfrm rot="5400000">
            <a:off x="1063625" y="-523875"/>
            <a:ext cx="5241925" cy="686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2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, testo e contenuto" type="txAndObj">
  <p:cSld name="TEXT_AND_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3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37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3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413385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53"/>
          <p:cNvSpPr txBox="1">
            <a:spLocks noGrp="1"/>
          </p:cNvSpPr>
          <p:nvPr>
            <p:ph type="body" idx="2"/>
          </p:nvPr>
        </p:nvSpPr>
        <p:spPr>
          <a:xfrm>
            <a:off x="5105400" y="1412875"/>
            <a:ext cx="413385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3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contenuto" type="obj">
  <p:cSld name="OBJEC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35838383f_0_103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3135838383f_0_103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8420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g3135838383f_0_103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3135838383f_0_10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stazione sezione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35838383f_0_108"/>
          <p:cNvSpPr txBox="1">
            <a:spLocks noGrp="1"/>
          </p:cNvSpPr>
          <p:nvPr>
            <p:ph type="title"/>
          </p:nvPr>
        </p:nvSpPr>
        <p:spPr>
          <a:xfrm>
            <a:off x="676275" y="1709738"/>
            <a:ext cx="85440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3135838383f_0_108"/>
          <p:cNvSpPr txBox="1">
            <a:spLocks noGrp="1"/>
          </p:cNvSpPr>
          <p:nvPr>
            <p:ph type="body" idx="1"/>
          </p:nvPr>
        </p:nvSpPr>
        <p:spPr>
          <a:xfrm>
            <a:off x="676275" y="4589463"/>
            <a:ext cx="85440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g3135838383f_0_108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3135838383f_0_10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ue contenuti" type="twoObj">
  <p:cSld name="TWO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35838383f_0_113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3135838383f_0_113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413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g3135838383f_0_113"/>
          <p:cNvSpPr txBox="1">
            <a:spLocks noGrp="1"/>
          </p:cNvSpPr>
          <p:nvPr>
            <p:ph type="body" idx="2"/>
          </p:nvPr>
        </p:nvSpPr>
        <p:spPr>
          <a:xfrm>
            <a:off x="5105400" y="1412875"/>
            <a:ext cx="413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g3135838383f_0_113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3135838383f_0_11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fronto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35838383f_0_119"/>
          <p:cNvSpPr txBox="1">
            <a:spLocks noGrp="1"/>
          </p:cNvSpPr>
          <p:nvPr>
            <p:ph type="title"/>
          </p:nvPr>
        </p:nvSpPr>
        <p:spPr>
          <a:xfrm>
            <a:off x="682625" y="365125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3135838383f_0_119"/>
          <p:cNvSpPr txBox="1">
            <a:spLocks noGrp="1"/>
          </p:cNvSpPr>
          <p:nvPr>
            <p:ph type="body" idx="1"/>
          </p:nvPr>
        </p:nvSpPr>
        <p:spPr>
          <a:xfrm>
            <a:off x="682625" y="1681163"/>
            <a:ext cx="41910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" name="Google Shape;98;g3135838383f_0_119"/>
          <p:cNvSpPr txBox="1">
            <a:spLocks noGrp="1"/>
          </p:cNvSpPr>
          <p:nvPr>
            <p:ph type="body" idx="2"/>
          </p:nvPr>
        </p:nvSpPr>
        <p:spPr>
          <a:xfrm>
            <a:off x="682625" y="2505075"/>
            <a:ext cx="41910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3135838383f_0_119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g3135838383f_0_119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7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g3135838383f_0_119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3135838383f_0_11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35838383f_0_127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3135838383f_0_127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3135838383f_0_12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a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35838383f_0_131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3135838383f_0_13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to con didascalia" type="objTx">
  <p:cSld name="OBJECT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35838383f_0_134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135838383f_0_134"/>
          <p:cNvSpPr txBox="1">
            <a:spLocks noGrp="1"/>
          </p:cNvSpPr>
          <p:nvPr>
            <p:ph type="body" idx="1"/>
          </p:nvPr>
        </p:nvSpPr>
        <p:spPr>
          <a:xfrm>
            <a:off x="4211638" y="987425"/>
            <a:ext cx="50148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3" name="Google Shape;113;g3135838383f_0_134"/>
          <p:cNvSpPr txBox="1">
            <a:spLocks noGrp="1"/>
          </p:cNvSpPr>
          <p:nvPr>
            <p:ph type="body" idx="2"/>
          </p:nvPr>
        </p:nvSpPr>
        <p:spPr>
          <a:xfrm>
            <a:off x="682625" y="2057400"/>
            <a:ext cx="3194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g3135838383f_0_134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3135838383f_0_13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magine con didascalia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5838383f_0_140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135838383f_0_140"/>
          <p:cNvSpPr>
            <a:spLocks noGrp="1"/>
          </p:cNvSpPr>
          <p:nvPr>
            <p:ph type="pic" idx="2"/>
          </p:nvPr>
        </p:nvSpPr>
        <p:spPr>
          <a:xfrm>
            <a:off x="4211638" y="987425"/>
            <a:ext cx="50148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g3135838383f_0_140"/>
          <p:cNvSpPr txBox="1">
            <a:spLocks noGrp="1"/>
          </p:cNvSpPr>
          <p:nvPr>
            <p:ph type="body" idx="1"/>
          </p:nvPr>
        </p:nvSpPr>
        <p:spPr>
          <a:xfrm>
            <a:off x="682625" y="2057400"/>
            <a:ext cx="3194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0" name="Google Shape;120;g3135838383f_0_140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135838383f_0_14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stazione sezione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4"/>
          <p:cNvSpPr txBox="1"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4"/>
          <p:cNvSpPr txBox="1"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44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testo verticale" type="vertTx">
  <p:cSld name="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35838383f_0_146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3135838383f_0_146"/>
          <p:cNvSpPr txBox="1">
            <a:spLocks noGrp="1"/>
          </p:cNvSpPr>
          <p:nvPr>
            <p:ph type="body" idx="1"/>
          </p:nvPr>
        </p:nvSpPr>
        <p:spPr>
          <a:xfrm rot="5400000">
            <a:off x="2971800" y="-739775"/>
            <a:ext cx="4114800" cy="84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3135838383f_0_146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3135838383f_0_14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olo e testo verticale" type="vertTitleAndTx">
  <p:cSld name="VERTICAL_TITLE_AND_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135838383f_0_151"/>
          <p:cNvSpPr txBox="1">
            <a:spLocks noGrp="1"/>
          </p:cNvSpPr>
          <p:nvPr>
            <p:ph type="title"/>
          </p:nvPr>
        </p:nvSpPr>
        <p:spPr>
          <a:xfrm rot="5400000">
            <a:off x="5815074" y="1738351"/>
            <a:ext cx="5241900" cy="23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135838383f_0_151"/>
          <p:cNvSpPr txBox="1">
            <a:spLocks noGrp="1"/>
          </p:cNvSpPr>
          <p:nvPr>
            <p:ph type="body" idx="1"/>
          </p:nvPr>
        </p:nvSpPr>
        <p:spPr>
          <a:xfrm rot="5400000">
            <a:off x="1063575" y="-523950"/>
            <a:ext cx="5241900" cy="6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g3135838383f_0_151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135838383f_0_15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, testo e contenuto" type="txAndObj">
  <p:cSld name="TEXT_AND_OBJEC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35838383f_0_156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3135838383f_0_156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413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g3135838383f_0_156"/>
          <p:cNvSpPr txBox="1">
            <a:spLocks noGrp="1"/>
          </p:cNvSpPr>
          <p:nvPr>
            <p:ph type="body" idx="2"/>
          </p:nvPr>
        </p:nvSpPr>
        <p:spPr>
          <a:xfrm>
            <a:off x="5105400" y="1412875"/>
            <a:ext cx="413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g3135838383f_0_156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3135838383f_0_15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ue contenuti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5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37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5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413385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45"/>
          <p:cNvSpPr txBox="1">
            <a:spLocks noGrp="1"/>
          </p:cNvSpPr>
          <p:nvPr>
            <p:ph type="body" idx="2"/>
          </p:nvPr>
        </p:nvSpPr>
        <p:spPr>
          <a:xfrm>
            <a:off x="5105400" y="1412875"/>
            <a:ext cx="413385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45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fronto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6"/>
          <p:cNvSpPr txBox="1"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6"/>
          <p:cNvSpPr txBox="1"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146"/>
          <p:cNvSpPr txBox="1">
            <a:spLocks noGrp="1"/>
          </p:cNvSpPr>
          <p:nvPr>
            <p:ph type="body" idx="2"/>
          </p:nvPr>
        </p:nvSpPr>
        <p:spPr>
          <a:xfrm>
            <a:off x="682625" y="2505075"/>
            <a:ext cx="41910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46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6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146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6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6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7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37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7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a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8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to con didascalia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9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9"/>
          <p:cNvSpPr txBox="1">
            <a:spLocks noGrp="1"/>
          </p:cNvSpPr>
          <p:nvPr>
            <p:ph type="body" idx="1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149"/>
          <p:cNvSpPr txBox="1">
            <a:spLocks noGrp="1"/>
          </p:cNvSpPr>
          <p:nvPr>
            <p:ph type="body" idx="2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49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magine con didascalia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0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0"/>
          <p:cNvSpPr>
            <a:spLocks noGrp="1"/>
          </p:cNvSpPr>
          <p:nvPr>
            <p:ph type="pic" idx="2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50"/>
          <p:cNvSpPr txBox="1">
            <a:spLocks noGrp="1"/>
          </p:cNvSpPr>
          <p:nvPr>
            <p:ph type="body" idx="1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150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testo verticale" type="vertTx">
  <p:cSld name="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1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37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1"/>
          <p:cNvSpPr txBox="1">
            <a:spLocks noGrp="1"/>
          </p:cNvSpPr>
          <p:nvPr>
            <p:ph type="body" idx="1"/>
          </p:nvPr>
        </p:nvSpPr>
        <p:spPr>
          <a:xfrm rot="5400000">
            <a:off x="2971800" y="-739775"/>
            <a:ext cx="4114800" cy="84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51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8" Target="../slideLayouts/slideLayout8.xml" Type="http://schemas.openxmlformats.org/officeDocument/2006/relationships/slideLayout"/><Relationship Id="rId13" Target="../media/image1.jpeg" Type="http://schemas.openxmlformats.org/officeDocument/2006/relationships/image"/><Relationship Id="rId3" Target="../slideLayouts/slideLayout3.xml" Type="http://schemas.openxmlformats.org/officeDocument/2006/relationships/slideLayout"/><Relationship Id="rId7" Target="../slideLayouts/slideLayout7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1" Target="../slideLayouts/slideLayout1.xml" Type="http://schemas.openxmlformats.org/officeDocument/2006/relationships/slideLayout"/><Relationship Id="rId6" Target="../slideLayouts/slideLayout6.xml" Type="http://schemas.openxmlformats.org/officeDocument/2006/relationships/slideLayout"/><Relationship Id="rId11" Target="../slideLayouts/slideLayout11.xml" Type="http://schemas.openxmlformats.org/officeDocument/2006/relationships/slideLayout"/><Relationship Id="rId5" Target="../slideLayouts/slideLayout5.xml" Type="http://schemas.openxmlformats.org/officeDocument/2006/relationships/slideLayout"/><Relationship Id="rId10" Target="../slideLayouts/slideLayout10.xml" Type="http://schemas.openxmlformats.org/officeDocument/2006/relationships/slideLayout"/><Relationship Id="rId4" Target="../slideLayouts/slideLayout4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_rels/slideMaster2.xml.rels><?xml version="1.0" encoding="UTF-8" standalone="yes" ?><Relationships xmlns="http://schemas.openxmlformats.org/package/2006/relationships"><Relationship Id="rId8" Target="../slideLayouts/slideLayout19.xml" Type="http://schemas.openxmlformats.org/officeDocument/2006/relationships/slideLayout"/><Relationship Id="rId13" Target="../media/image2.jpeg" Type="http://schemas.openxmlformats.org/officeDocument/2006/relationships/image"/><Relationship Id="rId3" Target="../slideLayouts/slideLayout14.xml" Type="http://schemas.openxmlformats.org/officeDocument/2006/relationships/slideLayout"/><Relationship Id="rId7" Target="../slideLayouts/slideLayout18.xml" Type="http://schemas.openxmlformats.org/officeDocument/2006/relationships/slideLayout"/><Relationship Id="rId12" Target="../theme/theme2.xml" Type="http://schemas.openxmlformats.org/officeDocument/2006/relationships/theme"/><Relationship Id="rId2" Target="../slideLayouts/slideLayout13.xml" Type="http://schemas.openxmlformats.org/officeDocument/2006/relationships/slideLayout"/><Relationship Id="rId1" Target="../slideLayouts/slideLayout12.xml" Type="http://schemas.openxmlformats.org/officeDocument/2006/relationships/slideLayout"/><Relationship Id="rId6" Target="../slideLayouts/slideLayout17.xml" Type="http://schemas.openxmlformats.org/officeDocument/2006/relationships/slideLayout"/><Relationship Id="rId11" Target="../slideLayouts/slideLayout22.xml" Type="http://schemas.openxmlformats.org/officeDocument/2006/relationships/slideLayout"/><Relationship Id="rId5" Target="../slideLayouts/slideLayout16.xml" Type="http://schemas.openxmlformats.org/officeDocument/2006/relationships/slideLayout"/><Relationship Id="rId10" Target="../slideLayouts/slideLayout21.xml" Type="http://schemas.openxmlformats.org/officeDocument/2006/relationships/slideLayout"/><Relationship Id="rId4" Target="../slideLayouts/slideLayout15.xml" Type="http://schemas.openxmlformats.org/officeDocument/2006/relationships/slideLayout"/><Relationship Id="rId9" Target="../slideLayouts/slideLayout20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3C"/>
            </a:gs>
            <a:gs pos="17000">
              <a:srgbClr val="00003C"/>
            </a:gs>
            <a:gs pos="76000">
              <a:srgbClr val="0078B4"/>
            </a:gs>
            <a:gs pos="100000">
              <a:srgbClr val="0078B4"/>
            </a:gs>
          </a:gsLst>
          <a:lin ang="54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39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25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3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1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  <p:sp>
        <p:nvSpPr>
          <p:cNvPr id="11" name="Google Shape;11;p139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37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39" descr="300x175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75" y="5849938"/>
            <a:ext cx="588963" cy="1008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39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8420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  <a:defRPr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3C"/>
            </a:gs>
            <a:gs pos="17000">
              <a:srgbClr val="00003C"/>
            </a:gs>
            <a:gs pos="76000">
              <a:srgbClr val="0078B4"/>
            </a:gs>
            <a:gs pos="100000">
              <a:srgbClr val="0078B4"/>
            </a:gs>
          </a:gsLst>
          <a:lin ang="5400012" scaled="0"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135838383f_0_97"/>
          <p:cNvSpPr txBox="1">
            <a:spLocks noGrp="1"/>
          </p:cNvSpPr>
          <p:nvPr>
            <p:ph type="ftr" idx="11"/>
          </p:nvPr>
        </p:nvSpPr>
        <p:spPr>
          <a:xfrm>
            <a:off x="9050338" y="417513"/>
            <a:ext cx="2889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g3135838383f_0_9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‹N°›</a:t>
            </a:fld>
            <a:endParaRPr/>
          </a:p>
        </p:txBody>
      </p:sp>
      <p:sp>
        <p:nvSpPr>
          <p:cNvPr id="76" name="Google Shape;76;g3135838383f_0_97"/>
          <p:cNvSpPr txBox="1">
            <a:spLocks noGrp="1"/>
          </p:cNvSpPr>
          <p:nvPr>
            <p:ph type="title"/>
          </p:nvPr>
        </p:nvSpPr>
        <p:spPr>
          <a:xfrm>
            <a:off x="254000" y="285750"/>
            <a:ext cx="9350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7" name="Google Shape;77;g3135838383f_0_97" descr="300x175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75" y="5849938"/>
            <a:ext cx="588963" cy="100806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3135838383f_0_97"/>
          <p:cNvSpPr txBox="1">
            <a:spLocks noGrp="1"/>
          </p:cNvSpPr>
          <p:nvPr>
            <p:ph type="body" idx="1"/>
          </p:nvPr>
        </p:nvSpPr>
        <p:spPr>
          <a:xfrm>
            <a:off x="819150" y="1412875"/>
            <a:ext cx="8420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  <a:defRPr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docs.google.com/presentation/d/1kGh_rywjq1WEdKeVegwhsd9rmW3wRM28/edit#slide=id.p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FE2rmpmlIzddEn5ULFjOK0YyplrE0jH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wqIivVfgCXtf7U6-nQsFVJoAh3Tpycc/view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wqIivVfgCXtf7U6-nQsFVJoAh3Tpycc/view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HoXdxC5OrPZazUCRTRha_2pIbfM3JbL/view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HoXdxC5OrPZazUCRTRha_2pIbfM3JbL/view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SK9YFAZhSNZ90llxigypxAQcEJuoFmJ/view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SK9YFAZhSNZ90llxigypxAQcEJuoFmJ/view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vhXJgoq3f0QrvPZ4yaqKdH528Pf3oW7/view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vhXJgoq3f0QrvPZ4yaqKdH528Pf3oW7/view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j0g_xNLTqTYe3CXUs8J4Zo5MKLPU22v/view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j0g_xNLTqTYe3CXUs8J4Zo5MKLPU22v/view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FE2rmpmlIzddEn5ULFjOK0YyplrE0jH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P3tZXlMi1-nHRuXVsswKhvMuwLdLI6a/view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P3tZXlMi1-nHRuXVsswKhvMuwLdLI6a/view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IInTsy1xmvgLeaWHuE4EvobfXye4Z6V/view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IInTsy1xmvgLeaWHuE4EvobfXye4Z6V/view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vWr1ikVjsXs1dSSh3ChuzFfw-uQFrK1/view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vWr1ikVjsXs1dSSh3ChuzFfw-uQFrK1/view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4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fcylHbZ7ZqBuFj7gLdmWFLCvaQtQbSd/view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fcylHbZ7ZqBuFj7gLdmWFLCvaQtQbSd/view" TargetMode="Externa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i6G4zImV7Elp30Z6b0eHk43IeANVna0/view" TargetMode="Externa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i6G4zImV7Elp30Z6b0eHk43IeANVna0/view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k1GCITYXjq-1psHXODJrjBlRGUkL1NJ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pM-gks4kuuhbMnD4iN_gTP-iFdf0ySn/view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pM-gks4kuuhbMnD4iN_gTP-iFdf0ySn/view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7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dui_TPGoFDjTt67Z4EM6BhHswGYDgzn/view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dui_TPGoFDjTt67Z4EM6BhHswGYDgzn/view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9ZDoNma_HgCxojKsmJngG1jzCmGmkza/view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hyperlink" Target="http://drive.google.com/file/d/1j9ZDoNma_HgCxojKsmJngG1jzCmGmkza/view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YTzHIfg11B0sfhjAmh3J-Gfl1-9j77S/view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YTzHIfg11B0sfhjAmh3J-Gfl1-9j77S/view" TargetMode="Externa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0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jQQ2sGhADoIDDn0txzbfgmGuRFBSRT0/view" TargetMode="Externa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jQQ2sGhADoIDDn0txzbfgmGuRFBSRT0/view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k1GCITYXjq-1psHXODJrjBlRGUkL1NJ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PhO9M8_XNanyTA3_3WEViKH2MJvSVC1/view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PhO9M8_XNanyTA3_3WEViKH2MJvSVC1/view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2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6miR_NIkSruBl4yptPFw3rO48GBwyfV/view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6miR_NIkSruBl4yptPFw3rO48GBwyfV/view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3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Yd8BO2R9WRp21E0LsbzEZhqYAw8sG82/view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Yd8BO2R9WRp21E0LsbzEZhqYAw8sG82/view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D20Gvr0Dn6-tJGh45ik0tSANLvpE47D/view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D20Gvr0Dn6-tJGh45ik0tSANLvpE47D/view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5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F3Dfgl6Ovj0Vwu7VcMQ6TC6gyLboIxa/view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F3Dfgl6Ovj0Vwu7VcMQ6TC6gyLboIxa/view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tvPDXplcXE9d7NaLFTXJyQwGGvI0Clw/vie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zrNQZRgxDdisB1YRNrHYwU9c-uRIDTA/view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zrNQZRgxDdisB1YRNrHYwU9c-uRIDTA/view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7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lzqNo3RpmKcupVD4CPctYfKnvYoMHHC/view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lzqNo3RpmKcupVD4CPctYfKnvYoMHHC/view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8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_6QvUqrsAt97n29Fs8vtG8_5KerjJ0M/view" TargetMode="External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_6QvUqrsAt97n29Fs8vtG8_5KerjJ0M/view" TargetMode="Externa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9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94rciO8bhxVuja0r4OKDACCExQfDbtO/view" TargetMode="External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94rciO8bhxVuja0r4OKDACCExQfDbtO/view" TargetMode="Externa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MeiPW7EwHOiHUYBYvkn3lSoePCIGJOj/view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MeiPW7EwHOiHUYBYvkn3lSoePCIGJOj/view" TargetMode="External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tvPDXplcXE9d7NaLFTXJyQwGGvI0Clw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IIgmj07mQNHZgP7Sv5wgKTE5SpLx2U1/view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IIgmj07mQNHZgP7Sv5wgKTE5SpLx2U1/view" TargetMode="External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82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CalD8IUDJ6uT3NxZlTND1g_JuqO89zN/view" TargetMode="External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CalD8IUDJ6uT3NxZlTND1g_JuqO89zN/view" TargetMode="External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3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INpYj7Y4fsF90BfhQh9nBVZtgD1v1dq/view" TargetMode="External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INpYj7Y4fsF90BfhQh9nBVZtgD1v1dq/view" TargetMode="External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4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M7M58_U8DsQn-CwdTYDeZQp-p259p6M/view" TargetMode="External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M7M58_U8DsQn-CwdTYDeZQp-p259p6M/view" TargetMode="External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85.jp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YIUnxzMQC5SiNInL2gDE5_T8MB24SNg/view" TargetMode="External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hyperlink" Target="http://drive.google.com/file/d/1-YIUnxzMQC5SiNInL2gDE5_T8MB24SNg/vie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SEggFuNQflZRITHa4-7jzt-IfPpEVAq/vie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LXnkU5ku7l12px4JUp_D8UoWvtWKxl4/view" TargetMode="External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LXnkU5ku7l12px4JUp_D8UoWvtWKxl4/view" TargetMode="External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7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dvLlB6YP4I9taPcdLxnMerlIRTzFTmx/view" TargetMode="External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dvLlB6YP4I9taPcdLxnMerlIRTzFTmx/view" TargetMode="External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8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S-wgUALspmOGhDvuuHCU1AOiLWULGZm/view" TargetMode="External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S-wgUALspmOGhDvuuHCU1AOiLWULGZm/view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9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_tlv47xrZPwNBPYNvCCGnmTyp8otWfg/view" TargetMode="External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_tlv47xrZPwNBPYNvCCGnmTyp8otWfg/view" TargetMode="External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0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xxAFzW9-yNUTwZQoa1JiGGUXT4oE1yi/view" TargetMode="External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xxAFzW9-yNUTwZQoa1JiGGUXT4oE1yi/view" TargetMode="External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SEggFuNQflZRITHa4-7jzt-IfPpEVAq/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6rtFScFF3EfBQ-Zyfj7rmw_ersRNmewg/view" TargetMode="External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6rtFScFF3EfBQ-Zyfj7rmw_ersRNmewg/view" TargetMode="External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2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xkuUc47v_6OASKaJ79EnS9IaXBcFD5-/view" TargetMode="External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xkuUc47v_6OASKaJ79EnS9IaXBcFD5-/view" TargetMode="External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3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xl27tRUudjvQQWNHdqACjFKsrnQtSzM/view" TargetMode="External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xl27tRUudjvQQWNHdqACjFKsrnQtSzM/view" TargetMode="External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4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_Q9-1x7FPPSaB92ezaGZWKzwTKTYj-C/view" TargetMode="External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_Q9-1x7FPPSaB92ezaGZWKzwTKTYj-C/view" TargetMode="External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5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dGq00Ne01SmS_0qWLhm5id6lkct4TMq/view" TargetMode="External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dGq00Ne01SmS_0qWLhm5id6lkct4TMq/view" TargetMode="External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AKPPVA4I07uNXis02QlmQW018fcdoG0/vi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QieoyszR15M0Ag5gTzTKL_xeNcMsDf8/view" TargetMode="External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hyperlink" Target="http://drive.google.com/file/d/1rQieoyszR15M0Ag5gTzTKL_xeNcMsDf8/view" TargetMode="Externa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Oga-lJvPdEJZmADaLSv_JORgtWlP0o0/view" TargetMode="External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Oga-lJvPdEJZmADaLSv_JORgtWlP0o0/view" TargetMode="External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8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0EFIb0JADtwO8wo27-O93ye6u6fcDsW/view" TargetMode="External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hyperlink" Target="http://drive.google.com/file/d/1F0EFIb0JADtwO8wo27-O93ye6u6fcDsW/view" TargetMode="Externa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_xIgyR6FYSwTAROwR4dv81WIewog_2c/view" TargetMode="External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_xIgyR6FYSwTAROwR4dv81WIewog_2c/view" TargetMode="External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0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38MtVzjp3E2RGdxbHcumg_FBFVYCN_Jy/view" TargetMode="External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38MtVzjp3E2RGdxbHcumg_FBFVYCN_Jy/view" TargetMode="External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AKPPVA4I07uNXis02QlmQW018fcdoG0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gaJGoKdSZZ8uMHglbGsJ097B8J-NbkB/view" TargetMode="External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gaJGoKdSZZ8uMHglbGsJ097B8J-NbkB/view" TargetMode="External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2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Q_DCFd7ef5-HOwmkHxoNr7jw25G67nz/view" TargetMode="External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hyperlink" Target="http://drive.google.com/file/d/1xQ_DCFd7ef5-HOwmkHxoNr7jw25G67nz/view" TargetMode="Externa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9wlDKBlA6ZC5kE14Xs5d4zIh70caDwC/view" TargetMode="External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9wlDKBlA6ZC5kE14Xs5d4zIh70caDwC/view" TargetMode="External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4.jp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XrKGEfj6viIQVHhxDTHbNEIUuVRa3ZY/view" TargetMode="External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XrKGEfj6viIQVHhxDTHbNEIUuVRa3ZY/view" TargetMode="External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5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vUxRjUhjd33rjrMOvmT7Q3by84_hnF-/view" TargetMode="External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vUxRjUhjd33rjrMOvmT7Q3by84_hnF-/view" TargetMode="External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4L8wwoq1mEhcUCqKC0LDrhRNpt268fD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BzW09iP7rbp7LirFdoKt2vBAWUrzQ1n/vie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IOl2qPYUMEXnh-7T09gSh2_8AyJzpnc/view" TargetMode="External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IOl2qPYUMEXnh-7T09gSh2_8AyJzpnc/view" TargetMode="External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7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ZBdGj1-9em9l7C7raCY6uWMkUfc81H-/view" TargetMode="External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hyperlink" Target="http://drive.google.com/file/d/1aZBdGj1-9em9l7C7raCY6uWMkUfc81H-/view" TargetMode="Externa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423G_yQrqZdeIp5mNASSuKL10kskYhQ/view" TargetMode="External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423G_yQrqZdeIp5mNASSuKL10kskYhQ/view" TargetMode="External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9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NGMJR_Z08CxW3zVxlQuMJF3DW0XkTUd/view" TargetMode="External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NGMJR_Z08CxW3zVxlQuMJF3DW0XkTUd/view" TargetMode="External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0.jp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DTHNuIc6xYtzCME4j9CR5_wnVvjuz9G/view" TargetMode="External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DTHNuIc6xYtzCME4j9CR5_wnVvjuz9G/view" TargetMode="External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BzW09iP7rbp7LirFdoKt2vBAWUrzQ1n/view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uS-_DnXrhkURSxKbFf3GdvUe3HojJjk/view" TargetMode="External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hyperlink" Target="http://drive.google.com/file/d/1guS-_DnXrhkURSxKbFf3GdvUe3HojJjk/view" TargetMode="Externa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HVdjhj6FuLYp8808kyK15YwsAqoxf8O/view" TargetMode="External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HVdjhj6FuLYp8808kyK15YwsAqoxf8O/view" TargetMode="External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3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w6ii5RV78z9Zz-Kb8bfEXA9GZCQMw4o/view" TargetMode="External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hyperlink" Target="http://drive.google.com/file/d/1ow6ii5RV78z9Zz-Kb8bfEXA9GZCQMw4o/view" TargetMode="Externa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9dgF-VxrWssqQ4ewyjfQFstM_l-1Q7q/view" TargetMode="External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9dgF-VxrWssqQ4ewyjfQFstM_l-1Q7q/view" TargetMode="External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5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lJhktmE7waApvTXcYsmuC1zC-Xn444m/view" TargetMode="External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lJhktmE7waApvTXcYsmuC1zC-Xn444m/view" TargetMode="External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IrfIHHIcK0Oha5sRy95ZeA0uA3f9mP_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lhcIT129Ilz_wMbBU3XQzM51qLdpn-z/view" TargetMode="External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hyperlink" Target="http://drive.google.com/file/d/1xlhcIT129Ilz_wMbBU3XQzM51qLdpn-z/view" TargetMode="Externa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cIifVVORV1RFXl9AAfetyOAEHNGV0wm/view" TargetMode="External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cIifVVORV1RFXl9AAfetyOAEHNGV0wm/view" TargetMode="External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8.jp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KJxjLvcvGMJjRV5Zmn49YqZ2S9V9NoE/view" TargetMode="External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KJxjLvcvGMJjRV5Zmn49YqZ2S9V9NoE/view" TargetMode="External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9.jp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p_aJUkr0p3di950F8z69zfNJgxOEP2s/view" TargetMode="External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hyperlink" Target="http://drive.google.com/file/d/1Kp_aJUkr0p3di950F8z69zfNJgxOEP2s/view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WAZq4S2HlrRGYw6xGX1jcE-OtepPx7d/view" TargetMode="External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WAZq4S2HlrRGYw6xGX1jcE-OtepPx7d/view" TargetMode="External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IrfIHHIcK0Oha5sRy95ZeA0uA3f9mP_/view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C_-1hBepPn2GWLktFZIUEXgt9LWtOaV/view" TargetMode="External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C_-1hBepPn2GWLktFZIUEXgt9LWtOaV/view" TargetMode="External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2.jp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X1WLErHk0HbzgryEsSVYSqFCMdT2WAG/view" TargetMode="External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X1WLErHk0HbzgryEsSVYSqFCMdT2WAG/view" TargetMode="External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3.jp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IDH1LvvRrp3WFfHUXeyN2BqfHWDCHH4/view" TargetMode="External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IDH1LvvRrp3WFfHUXeyN2BqfHWDCHH4/view" TargetMode="External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4.jp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Vdpnu-e1-z_cDu-6mwpqEzAF5ufDYh3/view" TargetMode="External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Vdpnu-e1-z_cDu-6mwpqEzAF5ufDYh3/view" TargetMode="External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5.jp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vdEHVhA5p3Gture9K235vtGHdP9WqVz/view" TargetMode="External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vdEHVhA5p3Gture9K235vtGHdP9WqVz/view" TargetMode="External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uMbBXmDpQHRoQsasZYAwl__rKsGLRi9/view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822OD-25hAtVn_Mk9iM-55bB7lZiYA-/view" TargetMode="External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822OD-25hAtVn_Mk9iM-55bB7lZiYA-/view" TargetMode="External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7.jpe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fGUe_xLWplibhvI6X7CIqz4WB3Rkczl/view" TargetMode="External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fGUe_xLWplibhvI6X7CIqz4WB3Rkczl/view" TargetMode="External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8.jpe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DKb9g8Qk-UyjFeMg8DNbXb_LI42diUc/view" TargetMode="External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DKb9g8Qk-UyjFeMg8DNbXb_LI42diUc/view" TargetMode="External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9.jpe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k8AGfmxU4XgcFMb6XpivhUBCclytu6d/view" TargetMode="External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k8AGfmxU4XgcFMb6XpivhUBCclytu6d/view" TargetMode="External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30.jp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gbHVyJrxvGYuSFE8t3d20YHo3XUY0m9/view" TargetMode="External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gbHVyJrxvGYuSFE8t3d20YHo3XUY0m9/view" TargetMode="External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uMbBXmDpQHRoQsasZYAwl__rKsGLRi9/vie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RUfLsWMuORPz7e3ip4fod9Wct8mDdGU/view" TargetMode="External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RUfLsWMuORPz7e3ip4fod9Wct8mDdGU/view" TargetMode="External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2.jpe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o2X-IuR9pmXATZULVsafBLOMKOSo-nV/view" TargetMode="External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hyperlink" Target="http://drive.google.com/file/d/1Uo2X-IuR9pmXATZULVsafBLOMKOSo-nV/view" TargetMode="Externa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_YffEHGyCxhKd0PoqIEH65fVIueBhTC4/view" TargetMode="External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_YffEHGyCxhKd0PoqIEH65fVIueBhTC4/view" TargetMode="External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4.jp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OI9NpEcEr4YIYQtKq0emg-QdFSgmkBn/view" TargetMode="External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OI9NpEcEr4YIYQtKq0emg-QdFSgmkBn/view" TargetMode="External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5.jpe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AYHB_yD1Y42qg204cknZU4y0ySYvuxQ/view" TargetMode="External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jp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AYHB_yD1Y42qg204cknZU4y0ySYvuxQ/view" TargetMode="External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wDBg_CgQoxEbwFNea0Cjevtn2Q8Lj4J/view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j9KbQaocLv0nZwftR1D7LACD3lGlV-9/view" TargetMode="External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j9KbQaocLv0nZwftR1D7LACD3lGlV-9/view" TargetMode="External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7.jp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b-_8NuVC17n98XHTE-tU7gP12b8Z-7a/view" TargetMode="External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b-_8NuVC17n98XHTE-tU7gP12b8Z-7a/view" TargetMode="External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8.jp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TKj-GtV0PT5MzlJWj_pmjJ87eYJA_km/view" TargetMode="External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TKj-GtV0PT5MzlJWj_pmjJ87eYJA_km/view" TargetMode="External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9.jp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oYt10uxri8-8sA2egnoEVpdBTC7wj3Z/view" TargetMode="External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e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oYt10uxri8-8sA2egnoEVpdBTC7wj3Z/view" TargetMode="External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0.jpe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_dQnwy3PDxQf9Oa6pHO8BkXiG0LUmQm/view" TargetMode="External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_dQnwy3PDxQf9Oa6pHO8BkXiG0LUmQm/view" TargetMode="External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wDBg_CgQoxEbwFNea0Cjevtn2Q8Lj4J/vi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zxmzLe9z02nJu615lyMwm0dlGxWZZDN/view" TargetMode="External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zxmzLe9z02nJu615lyMwm0dlGxWZZDN/view" TargetMode="External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2.jpe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S-pO0TVSeS9HVsbRU420cBXjnzwGPcO/view" TargetMode="External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S-pO0TVSeS9HVsbRU420cBXjnzwGPcO/view" TargetMode="External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3.jpe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wA-ZUxGxz6EcJyOPxO8f78tQYIUqOfh/view" TargetMode="External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jpe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I2j5TXW0yRk1UoBS2aFJv6XUXOJ4MXt/view" TargetMode="External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e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I2j5TXW0yRk1UoBS2aFJv6XUXOJ4MXt/view" TargetMode="External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5.jpe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doFLMti6epqPviXX3Bxu1MNe1JLXWRq/view" TargetMode="External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jp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g"/><Relationship Id="rId4" Type="http://schemas.openxmlformats.org/officeDocument/2006/relationships/hyperlink" Target="http://drive.google.com/file/d/11doFLMti6epqPviXX3Bxu1MNe1JLXWRq/view" TargetMode="Externa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TBiHi6JMcFEqZq_--DotWJai6xsPAMg/view" TargetMode="External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_iPHhwD9UORwEDYQetjFjCZkFk95tWq/view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g"/><Relationship Id="rId4" Type="http://schemas.openxmlformats.org/officeDocument/2006/relationships/hyperlink" Target="http://drive.google.com/file/d/1VTBiHi6JMcFEqZq_--DotWJai6xsPAMg/view" TargetMode="Externa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gsdNs_bWnBCihneVC4W1TiORK04Frzf/view" TargetMode="External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gsdNs_bWnBCihneVC4W1TiORK04Frzf/view" TargetMode="External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8.jpe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3O5uzYO4Glj1I7UFTdekQbK9KgtAyMQ/view" TargetMode="External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3O5uzYO4Glj1I7UFTdekQbK9KgtAyMQ/view" TargetMode="External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9.jpe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58Q2cIFRPGsGzszJgK7YAlaviQGxmwA/view" TargetMode="External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58Q2cIFRPGsGzszJgK7YAlaviQGxmwA/view" TargetMode="External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0.jpe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CvxF3c9g-9iKLfhguIqKcVxNwEft4Lm/view" TargetMode="External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e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CvxF3c9g-9iKLfhguIqKcVxNwEft4Lm/view" TargetMode="External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1.jpe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SJ2YTrD46nPxo-B3_-rPviYvIjsdjTK/view" TargetMode="External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_iPHhwD9UORwEDYQetjFjCZkFk95tWq/view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eg"/><Relationship Id="rId4" Type="http://schemas.openxmlformats.org/officeDocument/2006/relationships/hyperlink" Target="http://drive.google.com/file/d/1dSJ2YTrD46nPxo-B3_-rPviYvIjsdjTK/view" TargetMode="Externa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_CjTDPHoZANNtwUwm59CymI64e8ZK_A/view" TargetMode="External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eg"/><Relationship Id="rId4" Type="http://schemas.openxmlformats.org/officeDocument/2006/relationships/hyperlink" Target="http://drive.google.com/file/d/15_CjTDPHoZANNtwUwm59CymI64e8ZK_A/view" TargetMode="Externa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GNGcpc4LhT2dThlLBUjx0QpB6QqCF9Y/view" TargetMode="External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GNGcpc4LhT2dThlLBUjx0QpB6QqCF9Y/view" TargetMode="External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4.jpe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PW8MtU71JSWMLjm3GKWDO9U8gUM8A3m/view" TargetMode="External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eg"/><Relationship Id="rId4" Type="http://schemas.openxmlformats.org/officeDocument/2006/relationships/hyperlink" Target="http://drive.google.com/file/d/1lPW8MtU71JSWMLjm3GKWDO9U8gUM8A3m/view" TargetMode="Externa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wx6TMUv59zmzZHeoWC5ZwSy1IFs3vlM/view" TargetMode="External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wx6TMUv59zmzZHeoWC5ZwSy1IFs3vlM/view" TargetMode="External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6.jpe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RDjNWEV9R0ak1Y-V_nu-ugFy-BCLJjA/view" TargetMode="External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4L8wwoq1mEhcUCqKC0LDrhRNpt268fD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fa6GcpL6OsPAT-8SsA45Fh829CXT3l7/view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RDjNWEV9R0ak1Y-V_nu-ugFy-BCLJjA/view" TargetMode="External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7.jpe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-X0_vZCGLIBmc3M23uXmO3PJrYFKCp7/view" TargetMode="External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jpe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jpeg"/><Relationship Id="rId4" Type="http://schemas.openxmlformats.org/officeDocument/2006/relationships/hyperlink" Target="http://drive.google.com/file/d/1a-X0_vZCGLIBmc3M23uXmO3PJrYFKCp7/view" TargetMode="Externa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X_w5yMvtCVd_DP4W5LUK82-BLqmZ3au/view" TargetMode="External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jpeg"/><Relationship Id="rId4" Type="http://schemas.openxmlformats.org/officeDocument/2006/relationships/hyperlink" Target="http://drive.google.com/file/d/15X_w5yMvtCVd_DP4W5LUK82-BLqmZ3au/view" TargetMode="Externa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gKj0FKGc-7wBxwVobhgdTtcm2g3BbWI/view" TargetMode="External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e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jpeg"/><Relationship Id="rId4" Type="http://schemas.openxmlformats.org/officeDocument/2006/relationships/hyperlink" Target="http://drive.google.com/file/d/1PgKj0FKGc-7wBxwVobhgdTtcm2g3BbWI/view" TargetMode="Externa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Cv5bzSOMACSbf6RZXvwVbGqTtWGb7ax/view" TargetMode="External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e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eg"/><Relationship Id="rId4" Type="http://schemas.openxmlformats.org/officeDocument/2006/relationships/hyperlink" Target="http://drive.google.com/file/d/1XCv5bzSOMACSbf6RZXvwVbGqTtWGb7ax/view" TargetMode="Externa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OLO6cTrwdlOvR3sAUtsB89IGqZgCxWP/view" TargetMode="External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fa6GcpL6OsPAT-8SsA45Fh829CXT3l7/view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jpeg"/><Relationship Id="rId4" Type="http://schemas.openxmlformats.org/officeDocument/2006/relationships/hyperlink" Target="http://drive.google.com/file/d/1lOLO6cTrwdlOvR3sAUtsB89IGqZgCxWP/view" TargetMode="Externa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lZTnHywpswQ-HoMaBUekkqqEhxRKr7L/view" TargetMode="External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e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jpeg"/><Relationship Id="rId4" Type="http://schemas.openxmlformats.org/officeDocument/2006/relationships/hyperlink" Target="http://drive.google.com/file/d/1nlZTnHywpswQ-HoMaBUekkqqEhxRKr7L/view" TargetMode="Externa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azwGDVW5c-8uiLLTWPdgP3QupnGC01J/view" TargetMode="External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jpeg"/><Relationship Id="rId4" Type="http://schemas.openxmlformats.org/officeDocument/2006/relationships/hyperlink" Target="http://drive.google.com/file/d/1GazwGDVW5c-8uiLLTWPdgP3QupnGC01J/view" TargetMode="Externa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7FttC-FzR0IQXU4jBB3h5RcMOA6Pqye/view" TargetMode="External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e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jpeg"/><Relationship Id="rId4" Type="http://schemas.openxmlformats.org/officeDocument/2006/relationships/hyperlink" Target="http://drive.google.com/file/d/1W7FttC-FzR0IQXU4jBB3h5RcMOA6Pqye/view" TargetMode="Externa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MQ590N07jSF9G8rSRys3EbLA9moPSlK/view" TargetMode="External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jpe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jpeg"/><Relationship Id="rId4" Type="http://schemas.openxmlformats.org/officeDocument/2006/relationships/hyperlink" Target="http://drive.google.com/file/d/1wMQ590N07jSF9G8rSRys3EbLA9moPSlK/view" TargetMode="Externa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btQC-eNZRllyNPXJVoKMfPXmYAoRgjn/view" TargetMode="External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T4erQnQNwoLfGPZM6Wa3WpezY3d_Ljc/view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jpeg"/><Relationship Id="rId4" Type="http://schemas.openxmlformats.org/officeDocument/2006/relationships/hyperlink" Target="http://drive.google.com/file/d/1IbtQC-eNZRllyNPXJVoKMfPXmYAoRgjn/view" TargetMode="Externa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xrEYVc_TrR4UL5zdW_2l0fBIOBNHHlX/view" TargetMode="External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e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jpeg"/><Relationship Id="rId4" Type="http://schemas.openxmlformats.org/officeDocument/2006/relationships/hyperlink" Target="http://drive.google.com/file/d/11xrEYVc_TrR4UL5zdW_2l0fBIOBNHHlX/view" TargetMode="Externa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4OvN6f7n0PRL8JMAKH2wR11o--IWFP6/view" TargetMode="External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jp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jpg"/><Relationship Id="rId4" Type="http://schemas.openxmlformats.org/officeDocument/2006/relationships/hyperlink" Target="http://drive.google.com/file/d/1H4OvN6f7n0PRL8JMAKH2wR11o--IWFP6/view" TargetMode="Externa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-PiIDcSWskppL6ozIjADza1LHgArCi8/view" TargetMode="External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jp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jpg"/><Relationship Id="rId4" Type="http://schemas.openxmlformats.org/officeDocument/2006/relationships/hyperlink" Target="http://drive.google.com/file/d/19-PiIDcSWskppL6ozIjADza1LHgArCi8/view" TargetMode="Externa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0--VAJ6urRTkVN7xTxw1WO4gcKbwjCQ/view" TargetMode="External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1.jp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jpg"/><Relationship Id="rId4" Type="http://schemas.openxmlformats.org/officeDocument/2006/relationships/hyperlink" Target="http://drive.google.com/file/d/120--VAJ6urRTkVN7xTxw1WO4gcKbwjCQ/view" TargetMode="Externa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YI48TH8nn-G-F4G1k67JPUa9hjwyIBl/view" TargetMode="External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T4erQnQNwoLfGPZM6Wa3WpezY3d_Ljc/view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eg"/><Relationship Id="rId4" Type="http://schemas.openxmlformats.org/officeDocument/2006/relationships/hyperlink" Target="http://drive.google.com/file/d/1mYI48TH8nn-G-F4G1k67JPUa9hjwyIBl/view" TargetMode="Externa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qa0WZ6LhnYDOPq84I_vVpxkqeIvlzsE/view" TargetMode="External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jpe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eg"/><Relationship Id="rId4" Type="http://schemas.openxmlformats.org/officeDocument/2006/relationships/hyperlink" Target="http://drive.google.com/file/d/1Fqa0WZ6LhnYDOPq84I_vVpxkqeIvlzsE/view" TargetMode="Externa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C4A6Bxpczuzm6Ri4u0pngX_msHDcVev/view" TargetMode="External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C4A6Bxpczuzm6Ri4u0pngX_msHDcVev/view" TargetMode="External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4.jpe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J-tzferD9c1wYHvkBwiFL2FwPOHu-Ow/view" TargetMode="External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jpe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J-tzferD9c1wYHvkBwiFL2FwPOHu-Ow/view" TargetMode="External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5.jpe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U795vbP7kqEG4s1YKl5Ec5g5bC8U7Vp/view" TargetMode="External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jpe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U795vbP7kqEG4s1YKl5Ec5g5bC8U7Vp/view" TargetMode="External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6.jpe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VRh7AlfppFz1hm9oNEd8bKfklLnLi20/view" TargetMode="External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XdUvlWG-enPsqfV2I7SSAYb77q8w8jW/view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jpeg"/><Relationship Id="rId4" Type="http://schemas.openxmlformats.org/officeDocument/2006/relationships/hyperlink" Target="http://drive.google.com/file/d/1XVRh7AlfppFz1hm9oNEd8bKfklLnLi20/view" TargetMode="Externa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sHb4f1TVhtmz2PfiW-Srm-6ZHek2spT/view" TargetMode="External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jpe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G7t-PIfUid8blLReL2ov7bBCrHJdyzJ/view" TargetMode="External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jpe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eg"/><Relationship Id="rId4" Type="http://schemas.openxmlformats.org/officeDocument/2006/relationships/hyperlink" Target="http://drive.google.com/file/d/1KG7t-PIfUid8blLReL2ov7bBCrHJdyzJ/view" TargetMode="Externa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3nE9kU9DlA66l60w0bTtDxeSpvYeuom/view" TargetMode="External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jpe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eg"/><Relationship Id="rId4" Type="http://schemas.openxmlformats.org/officeDocument/2006/relationships/hyperlink" Target="http://drive.google.com/file/d/123nE9kU9DlA66l60w0bTtDxeSpvYeuom/view" TargetMode="Externa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s4vZYjAeAZB8ceJD3qy6iX8PaWUflAR/view" TargetMode="External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jpe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jpeg"/><Relationship Id="rId4" Type="http://schemas.openxmlformats.org/officeDocument/2006/relationships/hyperlink" Target="http://drive.google.com/file/d/18s4vZYjAeAZB8ceJD3qy6iX8PaWUflAR/view" TargetMode="Externa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tg6YKLQWceUSVQruXR2ax1VbaLgSN6H/view" TargetMode="External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jpe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hyperlink" Target="http://drive.google.com/file/d/1Xtg6YKLQWceUSVQruXR2ax1VbaLgSN6H/view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XdUvlWG-enPsqfV2I7SSAYb77q8w8jW/view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U0y7tKNvXHr2OoMlcS5kXrQIdPTELX3/view" TargetMode="External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e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jpeg"/><Relationship Id="rId4" Type="http://schemas.openxmlformats.org/officeDocument/2006/relationships/hyperlink" Target="http://drive.google.com/file/d/1RU0y7tKNvXHr2OoMlcS5kXrQIdPTELX3/view" TargetMode="Externa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F_UaWDsejzDzJHJy9FqSbQpPy73tB4S/view" TargetMode="External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jpe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4.jpeg"/><Relationship Id="rId4" Type="http://schemas.openxmlformats.org/officeDocument/2006/relationships/hyperlink" Target="http://drive.google.com/file/d/1QF_UaWDsejzDzJHJy9FqSbQpPy73tB4S/view" TargetMode="Externa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Us14WilYNHvJK7WOlTZbd0q-Ti8m7em/view" TargetMode="External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jpe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eg"/><Relationship Id="rId4" Type="http://schemas.openxmlformats.org/officeDocument/2006/relationships/hyperlink" Target="http://drive.google.com/file/d/1kUs14WilYNHvJK7WOlTZbd0q-Ti8m7em/view" TargetMode="Externa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RYa0oxf0xJk_ntiHalvXbvMnr6UPpAh/view" TargetMode="External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jpe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jpeg"/><Relationship Id="rId4" Type="http://schemas.openxmlformats.org/officeDocument/2006/relationships/hyperlink" Target="http://drive.google.com/file/d/1sRYa0oxf0xJk_ntiHalvXbvMnr6UPpAh/view" TargetMode="Externa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0E4ikexyrDvfnHyhhlWa2prpPPgaJSW/view" TargetMode="External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jpe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jpeg"/><Relationship Id="rId4" Type="http://schemas.openxmlformats.org/officeDocument/2006/relationships/hyperlink" Target="http://drive.google.com/file/d/1B0E4ikexyrDvfnHyhhlWa2prpPPgaJSW/vie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QutxzA1cD-PKEj4CT5KQnke0rmxkQ8G/vie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eG8JzJbz3C3LfeD2dcIcQwS6OxJQuAW/view" TargetMode="External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jp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g"/><Relationship Id="rId4" Type="http://schemas.openxmlformats.org/officeDocument/2006/relationships/hyperlink" Target="http://drive.google.com/file/d/1JeG8JzJbz3C3LfeD2dcIcQwS6OxJQuAW/view" TargetMode="Externa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hHpxI6WTcmKouyoRD1zIBD-f5EcdkuE/view" TargetMode="External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jpe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jpeg"/><Relationship Id="rId4" Type="http://schemas.openxmlformats.org/officeDocument/2006/relationships/hyperlink" Target="http://drive.google.com/file/d/10hHpxI6WTcmKouyoRD1zIBD-f5EcdkuE/view" TargetMode="Externa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3gunuRcadxVu-qf85UMCftWqHIqUQL3f/view" TargetMode="External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jp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g"/><Relationship Id="rId4" Type="http://schemas.openxmlformats.org/officeDocument/2006/relationships/hyperlink" Target="http://drive.google.com/file/d/13gunuRcadxVu-qf85UMCftWqHIqUQL3f/view" TargetMode="Externa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1o9d8aqFjtwG7d93AhRubTEU74tG0XM/view" TargetMode="External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jpe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jpeg"/><Relationship Id="rId4" Type="http://schemas.openxmlformats.org/officeDocument/2006/relationships/hyperlink" Target="http://drive.google.com/file/d/1n1o9d8aqFjtwG7d93AhRubTEU74tG0XM/view" TargetMode="Externa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IB4DYtXK4AoWOUhN5EsX4dcG4SVcL_i/view" TargetMode="External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jpe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jpeg"/><Relationship Id="rId4" Type="http://schemas.openxmlformats.org/officeDocument/2006/relationships/hyperlink" Target="http://drive.google.com/file/d/1dIB4DYtXK4AoWOUhN5EsX4dcG4SVcL_i/view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QutxzA1cD-PKEj4CT5KQnke0rmxkQ8G/view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jK9WUv67vQY6MBIp1ph0YzBZFumlAzW/view" TargetMode="External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jpe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jK9WUv67vQY6MBIp1ph0YzBZFumlAzW/view" TargetMode="External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93.jpe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IHcacDeLFJ460J8QwWnxagw88LgPYia/view" TargetMode="External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jp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IHcacDeLFJ460J8QwWnxagw88LgPYia/view" TargetMode="External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94.jp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ypn-MEbIEd9gAvsNKsyYvRGPc5UNDtz/view" TargetMode="External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jp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jpg"/><Relationship Id="rId4" Type="http://schemas.openxmlformats.org/officeDocument/2006/relationships/hyperlink" Target="http://drive.google.com/file/d/1oypn-MEbIEd9gAvsNKsyYvRGPc5UNDtz/view" TargetMode="Externa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8kEuP9Z9AglHhg0cHwhw_oiAUUpB4Co/view" TargetMode="External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jpe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jpeg"/><Relationship Id="rId4" Type="http://schemas.openxmlformats.org/officeDocument/2006/relationships/hyperlink" Target="http://drive.google.com/file/d/1j8kEuP9Z9AglHhg0cHwhw_oiAUUpB4Co/view" TargetMode="Externa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ML20ih9JKzBZ3SOeZ3L6tx27MfGnuzx/view" TargetMode="External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jpe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7.jpeg"/><Relationship Id="rId4" Type="http://schemas.openxmlformats.org/officeDocument/2006/relationships/hyperlink" Target="http://drive.google.com/file/d/1BML20ih9JKzBZ3SOeZ3L6tx27MfGnuzx/view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rnFdPeUMDuy_qeZXWXmEWcXtBKHBGsV/view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ezGKaZtRVtjho7GEgPu6CtEfOvmBA-y/view" TargetMode="External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jpe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8.jpeg"/><Relationship Id="rId4" Type="http://schemas.openxmlformats.org/officeDocument/2006/relationships/hyperlink" Target="http://drive.google.com/file/d/1KezGKaZtRVtjho7GEgPu6CtEfOvmBA-y/view" TargetMode="Externa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9I8_lgNrJJvHi3phpN0HQllqD4SkreZ/view" TargetMode="External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jpe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hyperlink" Target="http://drive.google.com/file/d/1j9I8_lgNrJJvHi3phpN0HQllqD4SkreZ/view" TargetMode="Externa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dy0hLqNGAzUcDMu_TJvZ4-QXj2p3Ude/view" TargetMode="External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jp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0.jpg"/><Relationship Id="rId4" Type="http://schemas.openxmlformats.org/officeDocument/2006/relationships/hyperlink" Target="http://drive.google.com/file/d/1wdy0hLqNGAzUcDMu_TJvZ4-QXj2p3Ude/view" TargetMode="Externa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AJvWS5hwSuM22oaBqOzVHNsgsafo9Nm/view" TargetMode="External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jpe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1.jpeg"/><Relationship Id="rId4" Type="http://schemas.openxmlformats.org/officeDocument/2006/relationships/hyperlink" Target="http://drive.google.com/file/d/1dAJvWS5hwSuM22oaBqOzVHNsgsafo9Nm/view" TargetMode="Externa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iA1HRHDT2tAVfUmNfE2P9Sh0RimNXrs/view" TargetMode="External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jpe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eg"/><Relationship Id="rId4" Type="http://schemas.openxmlformats.org/officeDocument/2006/relationships/hyperlink" Target="http://drive.google.com/file/d/1miA1HRHDT2tAVfUmNfE2P9Sh0RimNXrs/view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rnFdPeUMDuy_qeZXWXmEWcXtBKHBGsV/view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3.jpeg"/><Relationship Id="rId4" Type="http://schemas.openxmlformats.org/officeDocument/2006/relationships/hyperlink" Target="http://drive.google.com/file/d/1GTH5Yz2g4-awCVlIZpZxKTHhjJNdWRqw/view" TargetMode="Externa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TH5Yz2g4-awCVlIZpZxKTHhjJNdWRqw/view" TargetMode="External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3.jpe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0z9b4ucwlNsOO_zmfAPXZIRg8ExRSm4/view" TargetMode="External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4.jp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4.jpg"/><Relationship Id="rId4" Type="http://schemas.openxmlformats.org/officeDocument/2006/relationships/hyperlink" Target="http://drive.google.com/file/d/180z9b4ucwlNsOO_zmfAPXZIRg8ExRSm4/view" TargetMode="Externa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_p_WB80iwI5kg2BDZ88PGg5cblSOXYJ/view" TargetMode="External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jpe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5.jpeg"/><Relationship Id="rId4" Type="http://schemas.openxmlformats.org/officeDocument/2006/relationships/hyperlink" Target="http://drive.google.com/file/d/1K_p_WB80iwI5kg2BDZ88PGg5cblSOXYJ/view" TargetMode="Externa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ZScvrxPEONDReR4-AuTnPL2Obi84qAe/view" TargetMode="External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jpe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ZScvrxPEONDReR4-AuTnPL2Obi84qAe/view" TargetMode="External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6.jpe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3tP4eghXLuwB0uxNvzZoUu2IBW_R7x0n/view" TargetMode="External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jpe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7.jpeg"/><Relationship Id="rId4" Type="http://schemas.openxmlformats.org/officeDocument/2006/relationships/hyperlink" Target="http://drive.google.com/file/d/13tP4eghXLuwB0uxNvzZoUu2IBW_R7x0n/vi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S-Dfto0NF4IeQ8HztHAmw3Fp6zCTupt/vie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zrNQZRgxDdisB1YRNrHYwU9c-uRIDTA/view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jpeg"/><Relationship Id="rId4" Type="http://schemas.openxmlformats.org/officeDocument/2006/relationships/hyperlink" Target="http://drive.google.com/file/d/1A-pE4-GOlW3Qt_TU8Ny3DICf-Og5QVtk/view" TargetMode="Externa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-pE4-GOlW3Qt_TU8Ny3DICf-Og5QVtk/view" TargetMode="External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jpe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pm1vZklCLT8dYESD1oEDFodMR3Qz9l1/view" TargetMode="External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jpe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9.jpeg"/><Relationship Id="rId4" Type="http://schemas.openxmlformats.org/officeDocument/2006/relationships/hyperlink" Target="http://drive.google.com/file/d/1epm1vZklCLT8dYESD1oEDFodMR3Qz9l1/view" TargetMode="Externa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xGuh-mVWFUsMhTxFaoqP8EtaRTpdg9B/view" TargetMode="External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jpe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jpeg"/><Relationship Id="rId4" Type="http://schemas.openxmlformats.org/officeDocument/2006/relationships/hyperlink" Target="http://drive.google.com/file/d/1oxGuh-mVWFUsMhTxFaoqP8EtaRTpdg9B/view" TargetMode="Externa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djfrjU5xztDjQGbaxUj3KTMpswu4iK6/view" TargetMode="External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1.jpe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jpeg"/><Relationship Id="rId4" Type="http://schemas.openxmlformats.org/officeDocument/2006/relationships/hyperlink" Target="http://drive.google.com/file/d/1ldjfrjU5xztDjQGbaxUj3KTMpswu4iK6/view" TargetMode="Externa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IDYUgJo5oeysZto8e2KEEe4BMqojlDu/view" TargetMode="External"/><Relationship Id="rId2" Type="http://schemas.openxmlformats.org/officeDocument/2006/relationships/notesSlide" Target="../notesSlides/notesSlide4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jp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2.jpg"/><Relationship Id="rId4" Type="http://schemas.openxmlformats.org/officeDocument/2006/relationships/hyperlink" Target="http://drive.google.com/file/d/15IDYUgJo5oeysZto8e2KEEe4BMqojlDu/view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zrNQZRgxDdisB1YRNrHYwU9c-uRIDTA/view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Opy2VZ8bb8VBDVpK2B7fQX-qmonQ7sW/view" TargetMode="External"/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3.jpe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3.jpeg"/><Relationship Id="rId4" Type="http://schemas.openxmlformats.org/officeDocument/2006/relationships/hyperlink" Target="http://drive.google.com/file/d/1qOpy2VZ8bb8VBDVpK2B7fQX-qmonQ7sW/view" TargetMode="Externa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JRIXyR7eebTK6cPac_bIzfkv8Pm23_N/view" TargetMode="External"/><Relationship Id="rId2" Type="http://schemas.openxmlformats.org/officeDocument/2006/relationships/notesSlide" Target="../notesSlides/notesSlide4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jp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4.jpg"/><Relationship Id="rId4" Type="http://schemas.openxmlformats.org/officeDocument/2006/relationships/hyperlink" Target="http://drive.google.com/file/d/1JJRIXyR7eebTK6cPac_bIzfkv8Pm23_N/view" TargetMode="Externa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6qoi-q5MxwZ6UPGnSObFe1rjBfRyDLn3/view" TargetMode="External"/><Relationship Id="rId2" Type="http://schemas.openxmlformats.org/officeDocument/2006/relationships/notesSlide" Target="../notesSlides/notesSlide4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5.jp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5.jpg"/><Relationship Id="rId4" Type="http://schemas.openxmlformats.org/officeDocument/2006/relationships/hyperlink" Target="http://drive.google.com/file/d/16qoi-q5MxwZ6UPGnSObFe1rjBfRyDLn3/view" TargetMode="Externa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X30HIKjSlJM44ZUIyln0JyaiTyWvVms/view" TargetMode="External"/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jp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6.jpg"/><Relationship Id="rId4" Type="http://schemas.openxmlformats.org/officeDocument/2006/relationships/hyperlink" Target="http://drive.google.com/file/d/1QX30HIKjSlJM44ZUIyln0JyaiTyWvVms/view" TargetMode="Externa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57aOYpgSnkvvflHD9ajmr8bpryWeFqd/view" TargetMode="External"/><Relationship Id="rId2" Type="http://schemas.openxmlformats.org/officeDocument/2006/relationships/notesSlide" Target="../notesSlides/notesSlide4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7.jp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7.jpg"/><Relationship Id="rId4" Type="http://schemas.openxmlformats.org/officeDocument/2006/relationships/hyperlink" Target="http://drive.google.com/file/d/1957aOYpgSnkvvflHD9ajmr8bpryWeFqd/view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AUAev-jydthMcXOKgAh2Hzz4xiNLL_9/view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j9471jW8stDx9eI5KoUchVvbbgbZV5O/view" TargetMode="External"/><Relationship Id="rId2" Type="http://schemas.openxmlformats.org/officeDocument/2006/relationships/notesSlide" Target="../notesSlides/notesSlide4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jp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8.jpg"/><Relationship Id="rId4" Type="http://schemas.openxmlformats.org/officeDocument/2006/relationships/hyperlink" Target="http://drive.google.com/file/d/17j9471jW8stDx9eI5KoUchVvbbgbZV5O/view" TargetMode="Externa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LMRa3cy8AdebaoH02we7sj4ouTHkHB1/view" TargetMode="External"/><Relationship Id="rId2" Type="http://schemas.openxmlformats.org/officeDocument/2006/relationships/notesSlide" Target="../notesSlides/notesSlide4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9.jp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9.jpg"/><Relationship Id="rId4" Type="http://schemas.openxmlformats.org/officeDocument/2006/relationships/hyperlink" Target="http://drive.google.com/file/d/17LMRa3cy8AdebaoH02we7sj4ouTHkHB1/view" TargetMode="Externa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D4w13Qu6s937ywFp2nFZmJ9gbkvBZGF/view" TargetMode="External"/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jpeg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.jpeg"/><Relationship Id="rId4" Type="http://schemas.openxmlformats.org/officeDocument/2006/relationships/hyperlink" Target="http://drive.google.com/file/d/1xD4w13Qu6s937ywFp2nFZmJ9gbkvBZGF/view" TargetMode="Externa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AVxs_lbVSUYDuoh2tE9TxlI7wv6ayx0/view" TargetMode="External"/><Relationship Id="rId2" Type="http://schemas.openxmlformats.org/officeDocument/2006/relationships/notesSlide" Target="../notesSlides/notesSlide4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1.jp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jpg"/><Relationship Id="rId4" Type="http://schemas.openxmlformats.org/officeDocument/2006/relationships/hyperlink" Target="http://drive.google.com/file/d/1aAVxs_lbVSUYDuoh2tE9TxlI7wv6ayx0/view" TargetMode="Externa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leczmrcnmpPwZbfqez7LXnn0PFT4nH4/view" TargetMode="External"/><Relationship Id="rId2" Type="http://schemas.openxmlformats.org/officeDocument/2006/relationships/notesSlide" Target="../notesSlides/notesSlide4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jpeg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2.jpeg"/><Relationship Id="rId4" Type="http://schemas.openxmlformats.org/officeDocument/2006/relationships/hyperlink" Target="http://drive.google.com/file/d/1xleczmrcnmpPwZbfqez7LXnn0PFT4nH4/view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AUAev-jydthMcXOKgAh2Hzz4xiNLL_9/view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zXXlUflTNZfpnKnRgnMlA29cErXICQA/view" TargetMode="External"/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3.jpe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3.jpeg"/><Relationship Id="rId4" Type="http://schemas.openxmlformats.org/officeDocument/2006/relationships/hyperlink" Target="http://drive.google.com/file/d/1OzXXlUflTNZfpnKnRgnMlA29cErXICQA/view" TargetMode="Externa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lqNtB_ESZRt88dCEavdfQcbXNqMK3bT/view" TargetMode="External"/><Relationship Id="rId2" Type="http://schemas.openxmlformats.org/officeDocument/2006/relationships/notesSlide" Target="../notesSlides/notesSlide4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jp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.jpg"/><Relationship Id="rId4" Type="http://schemas.openxmlformats.org/officeDocument/2006/relationships/hyperlink" Target="http://drive.google.com/file/d/1ilqNtB_ESZRt88dCEavdfQcbXNqMK3bT/view" TargetMode="Externa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Tex2orHU766YXFzKXJA_3T0ON6xVwkS/view" TargetMode="External"/><Relationship Id="rId2" Type="http://schemas.openxmlformats.org/officeDocument/2006/relationships/notesSlide" Target="../notesSlides/notesSlide4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5.jp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5.jpg"/><Relationship Id="rId4" Type="http://schemas.openxmlformats.org/officeDocument/2006/relationships/hyperlink" Target="http://drive.google.com/file/d/1gTex2orHU766YXFzKXJA_3T0ON6xVwkS/view" TargetMode="External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O5YyVufiitttdrNrZoMYobCBchQMgk-/view" TargetMode="External"/><Relationship Id="rId2" Type="http://schemas.openxmlformats.org/officeDocument/2006/relationships/notesSlide" Target="../notesSlides/notesSlide4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6.jp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6.jpg"/><Relationship Id="rId4" Type="http://schemas.openxmlformats.org/officeDocument/2006/relationships/hyperlink" Target="http://drive.google.com/file/d/1RO5YyVufiitttdrNrZoMYobCBchQMgk-/view" TargetMode="Externa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R8vyOk6wBWQ9aaHJTXLFjfoh2eAPOMW/view" TargetMode="External"/><Relationship Id="rId2" Type="http://schemas.openxmlformats.org/officeDocument/2006/relationships/notesSlide" Target="../notesSlides/notesSlide4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7.jpg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7.jpg"/><Relationship Id="rId4" Type="http://schemas.openxmlformats.org/officeDocument/2006/relationships/hyperlink" Target="http://drive.google.com/file/d/1yR8vyOk6wBWQ9aaHJTXLFjfoh2eAPOMW/view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gtZ2laXKogDTSIr83Es_ZQMAhSiBGUZ/view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uUVELot4N-BjqSMvsR0pt1iyjjrX6SE/view" TargetMode="External"/><Relationship Id="rId2" Type="http://schemas.openxmlformats.org/officeDocument/2006/relationships/notesSlide" Target="../notesSlides/notesSlide4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jp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8.jpg"/><Relationship Id="rId4" Type="http://schemas.openxmlformats.org/officeDocument/2006/relationships/hyperlink" Target="http://drive.google.com/file/d/1WuUVELot4N-BjqSMvsR0pt1iyjjrX6SE/view" TargetMode="Externa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lkm8BPGPNlLj_K9bpAz7_sPhR5ZWQFM/view" TargetMode="External"/><Relationship Id="rId2" Type="http://schemas.openxmlformats.org/officeDocument/2006/relationships/notesSlide" Target="../notesSlides/notesSlide4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9.jp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9.jpg"/><Relationship Id="rId4" Type="http://schemas.openxmlformats.org/officeDocument/2006/relationships/hyperlink" Target="http://drive.google.com/file/d/1klkm8BPGPNlLj_K9bpAz7_sPhR5ZWQFM/view" TargetMode="Externa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or9c8e8iSfQHCQyR5HS75AXQvDhrWzm/view" TargetMode="External"/><Relationship Id="rId2" Type="http://schemas.openxmlformats.org/officeDocument/2006/relationships/notesSlide" Target="../notesSlides/notesSlide4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jp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0.jpg"/><Relationship Id="rId4" Type="http://schemas.openxmlformats.org/officeDocument/2006/relationships/hyperlink" Target="http://drive.google.com/file/d/1uor9c8e8iSfQHCQyR5HS75AXQvDhrWzm/view" TargetMode="Externa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idyBh9RD3CyHdpTTTInKDCCNdD8KPUG/view" TargetMode="External"/><Relationship Id="rId2" Type="http://schemas.openxmlformats.org/officeDocument/2006/relationships/notesSlide" Target="../notesSlides/notesSlide4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jpg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1.jpg"/><Relationship Id="rId4" Type="http://schemas.openxmlformats.org/officeDocument/2006/relationships/hyperlink" Target="http://drive.google.com/file/d/1oidyBh9RD3CyHdpTTTInKDCCNdD8KPUG/view" TargetMode="Externa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OpGuXRYytzJ-rgvxwWZ8Q5-kVgtwpVX/view" TargetMode="External"/><Relationship Id="rId2" Type="http://schemas.openxmlformats.org/officeDocument/2006/relationships/notesSlide" Target="../notesSlides/notesSlide4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jp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2.jpg"/><Relationship Id="rId4" Type="http://schemas.openxmlformats.org/officeDocument/2006/relationships/hyperlink" Target="http://drive.google.com/file/d/1lOpGuXRYytzJ-rgvxwWZ8Q5-kVgtwpVX/view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gtZ2laXKogDTSIr83Es_ZQMAhSiBGUZ/view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IYQ8szbi9EHVZYJeZ1FRZns8sFXJLTU/view" TargetMode="External"/><Relationship Id="rId2" Type="http://schemas.openxmlformats.org/officeDocument/2006/relationships/notesSlide" Target="../notesSlides/notesSlide4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3.jp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3.jpg"/><Relationship Id="rId4" Type="http://schemas.openxmlformats.org/officeDocument/2006/relationships/hyperlink" Target="http://drive.google.com/file/d/1gIYQ8szbi9EHVZYJeZ1FRZns8sFXJLTU/view" TargetMode="Externa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3XRn2Dh-IYjkV7ge2E_ietTK0sD9HsL/view" TargetMode="External"/><Relationship Id="rId2" Type="http://schemas.openxmlformats.org/officeDocument/2006/relationships/notesSlide" Target="../notesSlides/notesSlide4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jp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4.jpg"/><Relationship Id="rId4" Type="http://schemas.openxmlformats.org/officeDocument/2006/relationships/hyperlink" Target="http://drive.google.com/file/d/1K3XRn2Dh-IYjkV7ge2E_ietTK0sD9HsL/view" TargetMode="Externa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yiWh8b5c3KrxwrcfV1NnIxir3ZzpDur/view" TargetMode="External"/><Relationship Id="rId2" Type="http://schemas.openxmlformats.org/officeDocument/2006/relationships/notesSlide" Target="../notesSlides/notesSlide4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5.jp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5.jpg"/><Relationship Id="rId4" Type="http://schemas.openxmlformats.org/officeDocument/2006/relationships/hyperlink" Target="http://drive.google.com/file/d/1KyiWh8b5c3KrxwrcfV1NnIxir3ZzpDur/view" TargetMode="Externa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HZ8iWP4is5jUE1BGTsW3tLZvOIPaLzT/view" TargetMode="External"/><Relationship Id="rId2" Type="http://schemas.openxmlformats.org/officeDocument/2006/relationships/notesSlide" Target="../notesSlides/notesSlide4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jp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6.jpg"/><Relationship Id="rId4" Type="http://schemas.openxmlformats.org/officeDocument/2006/relationships/hyperlink" Target="http://drive.google.com/file/d/1qHZ8iWP4is5jUE1BGTsW3tLZvOIPaLzT/view" TargetMode="Externa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okH5thn7klz44e7N6DvEMomqe5zP_jh/view" TargetMode="External"/><Relationship Id="rId2" Type="http://schemas.openxmlformats.org/officeDocument/2006/relationships/notesSlide" Target="../notesSlides/notesSlide4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7.jp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7.jpg"/><Relationship Id="rId4" Type="http://schemas.openxmlformats.org/officeDocument/2006/relationships/hyperlink" Target="http://drive.google.com/file/d/1uokH5thn7klz44e7N6DvEMomqe5zP_jh/view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92Fx60W5fkjLfzJn-CY7juiH4k3UtxJ/view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SZ7uIHYTwj0DERkp-JVh_huIUsp0sH-/view" TargetMode="External"/><Relationship Id="rId2" Type="http://schemas.openxmlformats.org/officeDocument/2006/relationships/notesSlide" Target="../notesSlides/notesSlide4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8.jp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8.jpg"/><Relationship Id="rId4" Type="http://schemas.openxmlformats.org/officeDocument/2006/relationships/hyperlink" Target="http://drive.google.com/file/d/1wSZ7uIHYTwj0DERkp-JVh_huIUsp0sH-/view" TargetMode="Externa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9DPwvtHg46yC4DeQAF9u6TY_l1nmQ5j/view" TargetMode="External"/><Relationship Id="rId2" Type="http://schemas.openxmlformats.org/officeDocument/2006/relationships/notesSlide" Target="../notesSlides/notesSlide4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9.jpg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9.jpg"/><Relationship Id="rId4" Type="http://schemas.openxmlformats.org/officeDocument/2006/relationships/hyperlink" Target="http://drive.google.com/file/d/189DPwvtHg46yC4DeQAF9u6TY_l1nmQ5j/view" TargetMode="Externa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atGqWyDMQCN_U25lMLihE2CYb2mdLCM/view" TargetMode="External"/><Relationship Id="rId2" Type="http://schemas.openxmlformats.org/officeDocument/2006/relationships/notesSlide" Target="../notesSlides/notesSlide4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jpg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0.jpg"/><Relationship Id="rId4" Type="http://schemas.openxmlformats.org/officeDocument/2006/relationships/hyperlink" Target="http://drive.google.com/file/d/1fatGqWyDMQCN_U25lMLihE2CYb2mdLCM/view" TargetMode="Externa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2Z6A2XKYtpe5wvgZnix5h5o8t122x1m/view" TargetMode="External"/><Relationship Id="rId2" Type="http://schemas.openxmlformats.org/officeDocument/2006/relationships/notesSlide" Target="../notesSlides/notesSlide4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1.jpg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1.jpg"/><Relationship Id="rId4" Type="http://schemas.openxmlformats.org/officeDocument/2006/relationships/hyperlink" Target="http://drive.google.com/file/d/1n2Z6A2XKYtpe5wvgZnix5h5o8t122x1m/view" TargetMode="External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2.jpg"/><Relationship Id="rId4" Type="http://schemas.openxmlformats.org/officeDocument/2006/relationships/hyperlink" Target="http://drive.google.com/file/d/100QOQTb_z_jm08insSSZU0NE6AsTLbW0/view" TargetMode="Externa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2.jpg"/><Relationship Id="rId4" Type="http://schemas.openxmlformats.org/officeDocument/2006/relationships/hyperlink" Target="http://drive.google.com/file/d/100QOQTb_z_jm08insSSZU0NE6AsTLbW0/view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92Fx60W5fkjLfzJn-CY7juiH4k3UtxJ/view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Lp2zQQvFg66bceu0TGgk-RX5ZLOIWM7/view" TargetMode="External"/><Relationship Id="rId2" Type="http://schemas.openxmlformats.org/officeDocument/2006/relationships/notesSlide" Target="../notesSlides/notesSlide4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3.jp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3.jpg"/><Relationship Id="rId4" Type="http://schemas.openxmlformats.org/officeDocument/2006/relationships/hyperlink" Target="http://drive.google.com/file/d/1wLp2zQQvFg66bceu0TGgk-RX5ZLOIWM7/view" TargetMode="External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baqQdS_OupxE8Mc-ACAxZsNvEBhE0z4/view" TargetMode="External"/><Relationship Id="rId2" Type="http://schemas.openxmlformats.org/officeDocument/2006/relationships/notesSlide" Target="../notesSlides/notesSlide4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4.jpg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4.jpg"/><Relationship Id="rId4" Type="http://schemas.openxmlformats.org/officeDocument/2006/relationships/hyperlink" Target="http://drive.google.com/file/d/1xbaqQdS_OupxE8Mc-ACAxZsNvEBhE0z4/view" TargetMode="Externa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CrZizw-w5HpJMfvflgYiW_8gNm9GEMy/view" TargetMode="External"/><Relationship Id="rId2" Type="http://schemas.openxmlformats.org/officeDocument/2006/relationships/notesSlide" Target="../notesSlides/notesSlide4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5.jpg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5.jpg"/><Relationship Id="rId4" Type="http://schemas.openxmlformats.org/officeDocument/2006/relationships/hyperlink" Target="http://drive.google.com/file/d/1lCrZizw-w5HpJMfvflgYiW_8gNm9GEMy/view" TargetMode="Externa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7Xy1jpZoyipJf7QUhj2-kkJICyc2y9I/view" TargetMode="External"/><Relationship Id="rId2" Type="http://schemas.openxmlformats.org/officeDocument/2006/relationships/notesSlide" Target="../notesSlides/notesSlide4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jpg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6.jpg"/><Relationship Id="rId4" Type="http://schemas.openxmlformats.org/officeDocument/2006/relationships/hyperlink" Target="http://drive.google.com/file/d/197Xy1jpZoyipJf7QUhj2-kkJICyc2y9I/view" TargetMode="External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a5tsAidIay0FB05QD1gPY5e6TjsVm3H/view" TargetMode="External"/><Relationship Id="rId2" Type="http://schemas.openxmlformats.org/officeDocument/2006/relationships/notesSlide" Target="../notesSlides/notesSlide4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7.jp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7.jpg"/><Relationship Id="rId4" Type="http://schemas.openxmlformats.org/officeDocument/2006/relationships/hyperlink" Target="http://drive.google.com/file/d/18a5tsAidIay0FB05QD1gPY5e6TjsVm3H/view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2lRxV6iiT6N51-X-sZpKqpVlvCNhtRH/view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nSHEm6Ru4GA82EMXEbJS9Vo3rkTqjZu/view" TargetMode="External"/><Relationship Id="rId2" Type="http://schemas.openxmlformats.org/officeDocument/2006/relationships/notesSlide" Target="../notesSlides/notesSlide4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8.jpg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8.jpg"/><Relationship Id="rId4" Type="http://schemas.openxmlformats.org/officeDocument/2006/relationships/hyperlink" Target="http://drive.google.com/file/d/19nSHEm6Ru4GA82EMXEbJS9Vo3rkTqjZu/view" TargetMode="Externa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qEj4OlUOSzKFskIZVYVHzFh4pGYRvfe/view" TargetMode="External"/><Relationship Id="rId2" Type="http://schemas.openxmlformats.org/officeDocument/2006/relationships/notesSlide" Target="../notesSlides/notesSlide4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9.jpg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9.jpg"/><Relationship Id="rId4" Type="http://schemas.openxmlformats.org/officeDocument/2006/relationships/hyperlink" Target="http://drive.google.com/file/d/1LqEj4OlUOSzKFskIZVYVHzFh4pGYRvfe/view" TargetMode="Externa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4wFW31216bx6wrBSjOgP1-amn332ck2/view" TargetMode="External"/><Relationship Id="rId2" Type="http://schemas.openxmlformats.org/officeDocument/2006/relationships/notesSlide" Target="../notesSlides/notesSlide4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jpg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0.jpg"/><Relationship Id="rId4" Type="http://schemas.openxmlformats.org/officeDocument/2006/relationships/hyperlink" Target="http://drive.google.com/file/d/1f4wFW31216bx6wrBSjOgP1-amn332ck2/view" TargetMode="Externa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DwZehGQwHzBuV2FTqSsJOzaAHi8HWaz/view" TargetMode="External"/><Relationship Id="rId2" Type="http://schemas.openxmlformats.org/officeDocument/2006/relationships/notesSlide" Target="../notesSlides/notesSlide4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1.jpeg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1.jpeg"/><Relationship Id="rId4" Type="http://schemas.openxmlformats.org/officeDocument/2006/relationships/hyperlink" Target="http://drive.google.com/file/d/1oDwZehGQwHzBuV2FTqSsJOzaAHi8HWaz/view" TargetMode="Externa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8TVciNNlEK09ZxMKqo-Ixbho9DK4xCL/view" TargetMode="External"/><Relationship Id="rId2" Type="http://schemas.openxmlformats.org/officeDocument/2006/relationships/notesSlide" Target="../notesSlides/notesSlide4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jpg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2.jpg"/><Relationship Id="rId4" Type="http://schemas.openxmlformats.org/officeDocument/2006/relationships/hyperlink" Target="http://drive.google.com/file/d/1t8TVciNNlEK09ZxMKqo-Ixbho9DK4xCL/view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2lRxV6iiT6N51-X-sZpKqpVlvCNhtRH/view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ckF_QwiyNiKC-39a89QDsjO7UxNlqGd/view" TargetMode="External"/><Relationship Id="rId2" Type="http://schemas.openxmlformats.org/officeDocument/2006/relationships/notesSlide" Target="../notesSlides/notesSlide4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3.jpg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3.jpg"/><Relationship Id="rId4" Type="http://schemas.openxmlformats.org/officeDocument/2006/relationships/hyperlink" Target="http://drive.google.com/file/d/1RckF_QwiyNiKC-39a89QDsjO7UxNlqGd/view" TargetMode="External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zWjh-Kq59s4K-Hp9FB8-N9EMruMgxus/view" TargetMode="External"/><Relationship Id="rId2" Type="http://schemas.openxmlformats.org/officeDocument/2006/relationships/notesSlide" Target="../notesSlides/notesSlide4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4.jpg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4.jpg"/><Relationship Id="rId4" Type="http://schemas.openxmlformats.org/officeDocument/2006/relationships/hyperlink" Target="http://drive.google.com/file/d/1FzWjh-Kq59s4K-Hp9FB8-N9EMruMgxus/view" TargetMode="External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sPTWOwa2yR0kJFdWCDAFcyJXJJQTUC9/view" TargetMode="External"/><Relationship Id="rId2" Type="http://schemas.openxmlformats.org/officeDocument/2006/relationships/notesSlide" Target="../notesSlides/notesSlide4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jpg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5.jpg"/><Relationship Id="rId4" Type="http://schemas.openxmlformats.org/officeDocument/2006/relationships/hyperlink" Target="http://drive.google.com/file/d/17sPTWOwa2yR0kJFdWCDAFcyJXJJQTUC9/view" TargetMode="Externa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txRzhy8bh0kD_GNN-aXu99aNbFm-pZc/view" TargetMode="External"/><Relationship Id="rId2" Type="http://schemas.openxmlformats.org/officeDocument/2006/relationships/notesSlide" Target="../notesSlides/notesSlide4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6.jpg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6.jpg"/><Relationship Id="rId4" Type="http://schemas.openxmlformats.org/officeDocument/2006/relationships/hyperlink" Target="http://drive.google.com/file/d/1ttxRzhy8bh0kD_GNN-aXu99aNbFm-pZc/view" TargetMode="External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zU7yqZvi0Kjh_4AQOFwAbW78yVlSRbm/view" TargetMode="External"/><Relationship Id="rId2" Type="http://schemas.openxmlformats.org/officeDocument/2006/relationships/notesSlide" Target="../notesSlides/notesSlide4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7.jpg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7.jpg"/><Relationship Id="rId4" Type="http://schemas.openxmlformats.org/officeDocument/2006/relationships/hyperlink" Target="http://drive.google.com/file/d/14zU7yqZvi0Kjh_4AQOFwAbW78yVlSRbm/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S-Dfto0NF4IeQ8HztHAmw3Fp6zCTupt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db1lH3oWS368JUAdIdnfuU8GbCU4zc_/view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YzyTmdeeobldfYElcjrsnIviboHwe0V/view" TargetMode="External"/><Relationship Id="rId2" Type="http://schemas.openxmlformats.org/officeDocument/2006/relationships/notesSlide" Target="../notesSlides/notesSlide5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8.jpg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8.jpg"/><Relationship Id="rId4" Type="http://schemas.openxmlformats.org/officeDocument/2006/relationships/hyperlink" Target="http://drive.google.com/file/d/1yYzyTmdeeobldfYElcjrsnIviboHwe0V/view" TargetMode="Externa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ST4M2LFjm-PFM6iK2NNF1SQ3kWTSN6M/view" TargetMode="External"/><Relationship Id="rId2" Type="http://schemas.openxmlformats.org/officeDocument/2006/relationships/notesSlide" Target="../notesSlides/notesSlide5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9.jpg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9.jpg"/><Relationship Id="rId4" Type="http://schemas.openxmlformats.org/officeDocument/2006/relationships/hyperlink" Target="http://drive.google.com/file/d/1fST4M2LFjm-PFM6iK2NNF1SQ3kWTSN6M/view" TargetMode="Externa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NgUm1Zoj-NCAn7MIw0pfA3QjGRSoRe_/view" TargetMode="External"/><Relationship Id="rId2" Type="http://schemas.openxmlformats.org/officeDocument/2006/relationships/notesSlide" Target="../notesSlides/notesSlide50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0.jpg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0.jpg"/><Relationship Id="rId4" Type="http://schemas.openxmlformats.org/officeDocument/2006/relationships/hyperlink" Target="http://drive.google.com/file/d/1SNgUm1Zoj-NCAn7MIw0pfA3QjGRSoRe_/view" TargetMode="Externa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GYr1AP1ANreVvbUeQc-787CukOn7XVf/view" TargetMode="External"/><Relationship Id="rId2" Type="http://schemas.openxmlformats.org/officeDocument/2006/relationships/notesSlide" Target="../notesSlides/notesSlide50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1.jpg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1.jpg"/><Relationship Id="rId4" Type="http://schemas.openxmlformats.org/officeDocument/2006/relationships/hyperlink" Target="http://drive.google.com/file/d/10GYr1AP1ANreVvbUeQc-787CukOn7XVf/view" TargetMode="Externa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VBeHxTbBz_4TzqN-1f4Ywqdi-FaVzV2/view" TargetMode="External"/><Relationship Id="rId2" Type="http://schemas.openxmlformats.org/officeDocument/2006/relationships/notesSlide" Target="../notesSlides/notesSlide50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2.jpg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2.jpg"/><Relationship Id="rId4" Type="http://schemas.openxmlformats.org/officeDocument/2006/relationships/hyperlink" Target="http://drive.google.com/file/d/1tVBeHxTbBz_4TzqN-1f4Ywqdi-FaVzV2/view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db1lH3oWS368JUAdIdnfuU8GbCU4zc_/view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vhHHkwc7hZFRahLPaPWh5EYXXM25cQL/view" TargetMode="External"/><Relationship Id="rId2" Type="http://schemas.openxmlformats.org/officeDocument/2006/relationships/notesSlide" Target="../notesSlides/notesSlide5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3.jpeg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3.jpeg"/><Relationship Id="rId4" Type="http://schemas.openxmlformats.org/officeDocument/2006/relationships/hyperlink" Target="http://drive.google.com/file/d/1AvhHHkwc7hZFRahLPaPWh5EYXXM25cQL/view" TargetMode="Externa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Oxb-B8a1pO0cnz3xJ-kXz7t4Ym8l_5G/view" TargetMode="External"/><Relationship Id="rId2" Type="http://schemas.openxmlformats.org/officeDocument/2006/relationships/notesSlide" Target="../notesSlides/notesSlide5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4.jpeg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4.jpeg"/><Relationship Id="rId4" Type="http://schemas.openxmlformats.org/officeDocument/2006/relationships/hyperlink" Target="http://drive.google.com/file/d/1NOxb-B8a1pO0cnz3xJ-kXz7t4Ym8l_5G/view" TargetMode="External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vbNnfmWS4dWP6xov3JO0rLFjdgjLwTL/view" TargetMode="External"/><Relationship Id="rId2" Type="http://schemas.openxmlformats.org/officeDocument/2006/relationships/notesSlide" Target="../notesSlides/notesSlide5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5.jpeg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5.jpeg"/><Relationship Id="rId4" Type="http://schemas.openxmlformats.org/officeDocument/2006/relationships/hyperlink" Target="http://drive.google.com/file/d/1DvbNnfmWS4dWP6xov3JO0rLFjdgjLwTL/view" TargetMode="Externa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VdmIol_O3zyPAz_GhpY9G0vwqC44hSe/view" TargetMode="External"/><Relationship Id="rId2" Type="http://schemas.openxmlformats.org/officeDocument/2006/relationships/notesSlide" Target="../notesSlides/notesSlide5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6.jpeg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6.jpeg"/><Relationship Id="rId4" Type="http://schemas.openxmlformats.org/officeDocument/2006/relationships/hyperlink" Target="http://drive.google.com/file/d/1SVdmIol_O3zyPAz_GhpY9G0vwqC44hSe/view" TargetMode="Externa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BcBW1bFti4ETBpYmD5uj2cPX1xfqKVd/view" TargetMode="External"/><Relationship Id="rId2" Type="http://schemas.openxmlformats.org/officeDocument/2006/relationships/notesSlide" Target="../notesSlides/notesSlide5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7.jpeg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7.jpeg"/><Relationship Id="rId4" Type="http://schemas.openxmlformats.org/officeDocument/2006/relationships/hyperlink" Target="http://drive.google.com/file/d/12BcBW1bFti4ETBpYmD5uj2cPX1xfqKVd/view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hdznx-mmcwZPzJq6MmBSBIYqHCrJhGX/view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RUJLxEugufKYoG_rIdsSSLtYYL0a4nd/view" TargetMode="External"/><Relationship Id="rId2" Type="http://schemas.openxmlformats.org/officeDocument/2006/relationships/notesSlide" Target="../notesSlides/notesSlide5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8.jpeg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8.jpeg"/><Relationship Id="rId4" Type="http://schemas.openxmlformats.org/officeDocument/2006/relationships/hyperlink" Target="http://drive.google.com/file/d/12RUJLxEugufKYoG_rIdsSSLtYYL0a4nd/view" TargetMode="External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OGfjVteItavLEm0DKxfnJa0wl7eU6kT/view" TargetMode="External"/><Relationship Id="rId2" Type="http://schemas.openxmlformats.org/officeDocument/2006/relationships/notesSlide" Target="../notesSlides/notesSlide5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9.jpeg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9.jpeg"/><Relationship Id="rId4" Type="http://schemas.openxmlformats.org/officeDocument/2006/relationships/hyperlink" Target="http://drive.google.com/file/d/1OOGfjVteItavLEm0DKxfnJa0wl7eU6kT/view" TargetMode="External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eBp6I15XNDvKnZKynIJkYyjTJwy4jxb/view" TargetMode="External"/><Relationship Id="rId2" Type="http://schemas.openxmlformats.org/officeDocument/2006/relationships/notesSlide" Target="../notesSlides/notesSlide5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jpeg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0.jpeg"/><Relationship Id="rId4" Type="http://schemas.openxmlformats.org/officeDocument/2006/relationships/hyperlink" Target="http://drive.google.com/file/d/1-eBp6I15XNDvKnZKynIJkYyjTJwy4jxb/view" TargetMode="Externa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WewTKyntJ80ZDqcIA0Ifm8tEderc_dN/view" TargetMode="External"/><Relationship Id="rId2" Type="http://schemas.openxmlformats.org/officeDocument/2006/relationships/notesSlide" Target="../notesSlides/notesSlide5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1.jpeg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1.jpeg"/><Relationship Id="rId4" Type="http://schemas.openxmlformats.org/officeDocument/2006/relationships/hyperlink" Target="http://drive.google.com/file/d/1uWewTKyntJ80ZDqcIA0Ifm8tEderc_dN/view" TargetMode="Externa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_IYlVHJGLa0O26iqayJD2HOdL0cznvLc/view" TargetMode="External"/><Relationship Id="rId2" Type="http://schemas.openxmlformats.org/officeDocument/2006/relationships/notesSlide" Target="../notesSlides/notesSlide5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2.jpeg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2.jpeg"/><Relationship Id="rId4" Type="http://schemas.openxmlformats.org/officeDocument/2006/relationships/hyperlink" Target="http://drive.google.com/file/d/1_IYlVHJGLa0O26iqayJD2HOdL0cznvLc/view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hdznx-mmcwZPzJq6MmBSBIYqHCrJhGX/view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3.jpeg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i_UCkzyAOoW6W9md6B01OZsORh4qvu7/view" TargetMode="External"/><Relationship Id="rId2" Type="http://schemas.openxmlformats.org/officeDocument/2006/relationships/notesSlide" Target="../notesSlides/notesSlide5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3.jpeg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3.jpeg"/><Relationship Id="rId4" Type="http://schemas.openxmlformats.org/officeDocument/2006/relationships/hyperlink" Target="http://drive.google.com/file/d/1Ui_UCkzyAOoW6W9md6B01OZsORh4qvu7/view" TargetMode="Externa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bjz_llAxxHJosBHq1WFdfdCB8UDFoku/view" TargetMode="External"/><Relationship Id="rId2" Type="http://schemas.openxmlformats.org/officeDocument/2006/relationships/notesSlide" Target="../notesSlides/notesSlide5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4.jpeg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4.jpeg"/><Relationship Id="rId4" Type="http://schemas.openxmlformats.org/officeDocument/2006/relationships/hyperlink" Target="http://drive.google.com/file/d/1Xbjz_llAxxHJosBHq1WFdfdCB8UDFoku/view" TargetMode="Externa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4SJX0oGOcGnIg9a9zFiUaWU59sqXyTK/view" TargetMode="External"/><Relationship Id="rId2" Type="http://schemas.openxmlformats.org/officeDocument/2006/relationships/notesSlide" Target="../notesSlides/notesSlide5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5.jpeg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5.jpeg"/><Relationship Id="rId4" Type="http://schemas.openxmlformats.org/officeDocument/2006/relationships/hyperlink" Target="http://drive.google.com/file/d/1i4SJX0oGOcGnIg9a9zFiUaWU59sqXyTK/view" TargetMode="External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2KIofli_W5vycmxHpT1lcNyOCOhQyzX/view" TargetMode="External"/><Relationship Id="rId2" Type="http://schemas.openxmlformats.org/officeDocument/2006/relationships/notesSlide" Target="../notesSlides/notesSlide5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6.jpeg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6.jpeg"/><Relationship Id="rId4" Type="http://schemas.openxmlformats.org/officeDocument/2006/relationships/hyperlink" Target="http://drive.google.com/file/d/1M2KIofli_W5vycmxHpT1lcNyOCOhQyzX/view" TargetMode="Externa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Bdb8Dwv_-qmbgsFQ9DQGUJKkpyb3r4q/view" TargetMode="External"/><Relationship Id="rId2" Type="http://schemas.openxmlformats.org/officeDocument/2006/relationships/notesSlide" Target="../notesSlides/notesSlide5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7.jpeg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7.jpeg"/><Relationship Id="rId4" Type="http://schemas.openxmlformats.org/officeDocument/2006/relationships/hyperlink" Target="http://drive.google.com/file/d/1ZBdb8Dwv_-qmbgsFQ9DQGUJKkpyb3r4q/view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6k6YKIroboBmtQZ-NQlRCSa0y7aHnxM/view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RLru7FhM1f-C0Z2YOKli4L1GuIlLma8/view" TargetMode="External"/><Relationship Id="rId2" Type="http://schemas.openxmlformats.org/officeDocument/2006/relationships/notesSlide" Target="../notesSlides/notesSlide5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8.jpeg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8.jpeg"/><Relationship Id="rId4" Type="http://schemas.openxmlformats.org/officeDocument/2006/relationships/hyperlink" Target="http://drive.google.com/file/d/1MRLru7FhM1f-C0Z2YOKli4L1GuIlLma8/view" TargetMode="External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jYRV2fk4ciIxX_3xCWfGhzEcI5kg3X4/view" TargetMode="External"/><Relationship Id="rId2" Type="http://schemas.openxmlformats.org/officeDocument/2006/relationships/notesSlide" Target="../notesSlides/notesSlide5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9.jpeg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9.jpeg"/><Relationship Id="rId4" Type="http://schemas.openxmlformats.org/officeDocument/2006/relationships/hyperlink" Target="http://drive.google.com/file/d/1RjYRV2fk4ciIxX_3xCWfGhzEcI5kg3X4/view" TargetMode="External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r6z4S1p4BDMZqK0566bgpvzIXlg0DqA/view" TargetMode="External"/><Relationship Id="rId2" Type="http://schemas.openxmlformats.org/officeDocument/2006/relationships/notesSlide" Target="../notesSlides/notesSlide5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0.jpeg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jpeg"/><Relationship Id="rId4" Type="http://schemas.openxmlformats.org/officeDocument/2006/relationships/hyperlink" Target="http://drive.google.com/file/d/1Mr6z4S1p4BDMZqK0566bgpvzIXlg0DqA/view" TargetMode="External"/></Relationships>
</file>

<file path=ppt/slides/_rels/slide54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yX9NAT1vZFXeGccKUpsimkwa9f-SqBc/view" TargetMode="External"/><Relationship Id="rId2" Type="http://schemas.openxmlformats.org/officeDocument/2006/relationships/notesSlide" Target="../notesSlides/notesSlide5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1.jpeg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1.jpeg"/><Relationship Id="rId4" Type="http://schemas.openxmlformats.org/officeDocument/2006/relationships/hyperlink" Target="http://drive.google.com/file/d/15yX9NAT1vZFXeGccKUpsimkwa9f-SqBc/view" TargetMode="Externa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siFArFk6jV-wGT55aEKzu4ofE-nUEbv/view" TargetMode="External"/><Relationship Id="rId2" Type="http://schemas.openxmlformats.org/officeDocument/2006/relationships/notesSlide" Target="../notesSlides/notesSlide5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2.jpeg"/></Relationships>
</file>

<file path=ppt/slides/_rels/slide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2.jpeg"/><Relationship Id="rId4" Type="http://schemas.openxmlformats.org/officeDocument/2006/relationships/hyperlink" Target="http://drive.google.com/file/d/1ksiFArFk6jV-wGT55aEKzu4ofE-nUEbv/view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6k6YKIroboBmtQZ-NQlRCSa0y7aHnxM/view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7MHtIEJq9kfQrq1kgBJOgn-kKgo1_7B/view" TargetMode="External"/><Relationship Id="rId2" Type="http://schemas.openxmlformats.org/officeDocument/2006/relationships/notesSlide" Target="../notesSlides/notesSlide5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3.jpeg"/></Relationships>
</file>

<file path=ppt/slides/_rels/slide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3.jpeg"/><Relationship Id="rId4" Type="http://schemas.openxmlformats.org/officeDocument/2006/relationships/hyperlink" Target="http://drive.google.com/file/d/1q7MHtIEJq9kfQrq1kgBJOgn-kKgo1_7B/view" TargetMode="External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4.jpeg"/><Relationship Id="rId4" Type="http://schemas.openxmlformats.org/officeDocument/2006/relationships/hyperlink" Target="http://drive.google.com/file/d/1NU1p2zPY4LPN03feV9UN2NjB9UZrGnwj/view" TargetMode="External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U1p2zPY4LPN03feV9UN2NjB9UZrGnwj/view" TargetMode="External"/><Relationship Id="rId2" Type="http://schemas.openxmlformats.org/officeDocument/2006/relationships/notesSlide" Target="../notesSlides/notesSlide5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4.jpeg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fC9uPn_KJxXWU8cshjf1a01RNbhnDcq/view" TargetMode="External"/><Relationship Id="rId2" Type="http://schemas.openxmlformats.org/officeDocument/2006/relationships/notesSlide" Target="../notesSlides/notesSlide5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5.jpeg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5.jpeg"/><Relationship Id="rId4" Type="http://schemas.openxmlformats.org/officeDocument/2006/relationships/hyperlink" Target="http://drive.google.com/file/d/1cfC9uPn_KJxXWU8cshjf1a01RNbhnDcq/view" TargetMode="External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fEUMSwFFtYSdRrN66lP9H94EUZaYF-L/view" TargetMode="External"/><Relationship Id="rId2" Type="http://schemas.openxmlformats.org/officeDocument/2006/relationships/notesSlide" Target="../notesSlides/notesSlide5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6.jpeg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6.jpeg"/><Relationship Id="rId4" Type="http://schemas.openxmlformats.org/officeDocument/2006/relationships/hyperlink" Target="http://drive.google.com/file/d/1tfEUMSwFFtYSdRrN66lP9H94EUZaYF-L/view" TargetMode="External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ljjq6wYFFoeSQvZLj8sFsoSAj6X9hjL/view" TargetMode="External"/><Relationship Id="rId2" Type="http://schemas.openxmlformats.org/officeDocument/2006/relationships/notesSlide" Target="../notesSlides/notesSlide5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7.jpeg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7.jpeg"/><Relationship Id="rId4" Type="http://schemas.openxmlformats.org/officeDocument/2006/relationships/hyperlink" Target="http://drive.google.com/file/d/1Qljjq6wYFFoeSQvZLj8sFsoSAj6X9hjL/view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nmT-AUhKmlI_BCw-PIa584gzY5aY6w8/view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hJs3XT1R75phNP4Wlut2WipGhHFZHnZ/view" TargetMode="External"/><Relationship Id="rId2" Type="http://schemas.openxmlformats.org/officeDocument/2006/relationships/notesSlide" Target="../notesSlides/notesSlide5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8.jpeg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8.jpeg"/><Relationship Id="rId4" Type="http://schemas.openxmlformats.org/officeDocument/2006/relationships/hyperlink" Target="http://drive.google.com/file/d/1khJs3XT1R75phNP4Wlut2WipGhHFZHnZ/view" TargetMode="External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_Hwkl2wveIKZcNBZdg5anBVxmv8jd1W/view" TargetMode="External"/><Relationship Id="rId2" Type="http://schemas.openxmlformats.org/officeDocument/2006/relationships/notesSlide" Target="../notesSlides/notesSlide5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9.jpeg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9.jpeg"/><Relationship Id="rId4" Type="http://schemas.openxmlformats.org/officeDocument/2006/relationships/hyperlink" Target="http://drive.google.com/file/d/1s_Hwkl2wveIKZcNBZdg5anBVxmv8jd1W/view" TargetMode="External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PNPnaG1GRmmXEX2iy-BUqXwJXQipC0-/view" TargetMode="External"/><Relationship Id="rId2" Type="http://schemas.openxmlformats.org/officeDocument/2006/relationships/notesSlide" Target="../notesSlides/notesSlide5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0.jpeg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0.jpeg"/><Relationship Id="rId4" Type="http://schemas.openxmlformats.org/officeDocument/2006/relationships/hyperlink" Target="http://drive.google.com/file/d/17PNPnaG1GRmmXEX2iy-BUqXwJXQipC0-/view" TargetMode="External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rJPU3lCZ2L_-DJWJDd3-ZAzCs7xTlar/view" TargetMode="External"/><Relationship Id="rId2" Type="http://schemas.openxmlformats.org/officeDocument/2006/relationships/notesSlide" Target="../notesSlides/notesSlide5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1.jpeg"/></Relationships>
</file>

<file path=ppt/slides/_rels/slide56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rJPU3lCZ2L_-DJWJDd3-ZAzCs7xTlar/view" TargetMode="External"/><Relationship Id="rId2" Type="http://schemas.openxmlformats.org/officeDocument/2006/relationships/notesSlide" Target="../notesSlides/notesSlide5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1.jpeg"/></Relationships>
</file>

<file path=ppt/slides/_rels/slide56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hl-q0Pes3jTEjKv2xQ471PFf6KGoiba/view" TargetMode="External"/><Relationship Id="rId2" Type="http://schemas.openxmlformats.org/officeDocument/2006/relationships/notesSlide" Target="../notesSlides/notesSlide5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2.jpeg"/></Relationships>
</file>

<file path=ppt/slides/_rels/slide56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hl-q0Pes3jTEjKv2xQ471PFf6KGoiba/view" TargetMode="External"/><Relationship Id="rId2" Type="http://schemas.openxmlformats.org/officeDocument/2006/relationships/notesSlide" Target="../notesSlides/notesSlide5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nmT-AUhKmlI_BCw-PIa584gzY5aY6w8/view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3.jpeg"/><Relationship Id="rId4" Type="http://schemas.openxmlformats.org/officeDocument/2006/relationships/hyperlink" Target="http://drive.google.com/file/d/129WjS5441p_AjVVGwe14HCrw0dfPToN1/view" TargetMode="External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HUnT2ppzWmDIdOncPfGNcNTnam5gxf2/view" TargetMode="External"/><Relationship Id="rId2" Type="http://schemas.openxmlformats.org/officeDocument/2006/relationships/notesSlide" Target="../notesSlides/notesSlide5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4.jpeg"/></Relationships>
</file>

<file path=ppt/slides/_rels/slide57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HUnT2ppzWmDIdOncPfGNcNTnam5gxf2/view" TargetMode="External"/><Relationship Id="rId2" Type="http://schemas.openxmlformats.org/officeDocument/2006/relationships/notesSlide" Target="../notesSlides/notesSlide5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4.jpeg"/></Relationships>
</file>

<file path=ppt/slides/_rels/slide57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t5uMWN5MovyzL4JglRq-w9nEC24_mRD/view" TargetMode="External"/><Relationship Id="rId2" Type="http://schemas.openxmlformats.org/officeDocument/2006/relationships/notesSlide" Target="../notesSlides/notesSlide5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5.jpeg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t5uMWN5MovyzL4JglRq-w9nEC24_mRD/view" TargetMode="External"/><Relationship Id="rId2" Type="http://schemas.openxmlformats.org/officeDocument/2006/relationships/notesSlide" Target="../notesSlides/notesSlide5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5.jpeg"/></Relationships>
</file>

<file path=ppt/slides/_rels/slide57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KJW2JPyDgdWXeAZDGAWJpjIcokfBviO/view" TargetMode="External"/><Relationship Id="rId2" Type="http://schemas.openxmlformats.org/officeDocument/2006/relationships/notesSlide" Target="../notesSlides/notesSlide5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6.jpeg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KJW2JPyDgdWXeAZDGAWJpjIcokfBviO/view" TargetMode="External"/><Relationship Id="rId2" Type="http://schemas.openxmlformats.org/officeDocument/2006/relationships/notesSlide" Target="../notesSlides/notesSlide57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6.jpeg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15kvgtdowVZvFXQGpc3LyNByHtqeFuj/view" TargetMode="External"/><Relationship Id="rId2" Type="http://schemas.openxmlformats.org/officeDocument/2006/relationships/notesSlide" Target="../notesSlides/notesSlide5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7.jpeg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15kvgtdowVZvFXQGpc3LyNByHtqeFuj/view" TargetMode="External"/><Relationship Id="rId2" Type="http://schemas.openxmlformats.org/officeDocument/2006/relationships/notesSlide" Target="../notesSlides/notesSlide57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7.jpeg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dJ87EzFZkKkHURBvAJrSb1mezIwhgMz/view" TargetMode="External"/><Relationship Id="rId2" Type="http://schemas.openxmlformats.org/officeDocument/2006/relationships/notesSlide" Target="../notesSlides/notesSlide5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u7Rv8qeSyV0voFBr6dKIWgZ_F1b763I/view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58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dJ87EzFZkKkHURBvAJrSb1mezIwhgMz/view" TargetMode="External"/><Relationship Id="rId2" Type="http://schemas.openxmlformats.org/officeDocument/2006/relationships/notesSlide" Target="../notesSlides/notesSlide58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8.jpeg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Ek68pDlRcgoJJnCHpbC0gH2X522z6rn/view" TargetMode="External"/><Relationship Id="rId2" Type="http://schemas.openxmlformats.org/officeDocument/2006/relationships/notesSlide" Target="../notesSlides/notesSlide5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9.jpeg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9.jpeg"/><Relationship Id="rId4" Type="http://schemas.openxmlformats.org/officeDocument/2006/relationships/hyperlink" Target="http://drive.google.com/file/d/1GEk68pDlRcgoJJnCHpbC0gH2X522z6rn/view" TargetMode="External"/></Relationships>
</file>

<file path=ppt/slides/_rels/slide58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RPVTtkKh7UobPfly_Osyq73HefEhS2o/view" TargetMode="External"/><Relationship Id="rId2" Type="http://schemas.openxmlformats.org/officeDocument/2006/relationships/notesSlide" Target="../notesSlides/notesSlide5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0.jpeg"/></Relationships>
</file>

<file path=ppt/slides/_rels/slide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0.jpeg"/><Relationship Id="rId4" Type="http://schemas.openxmlformats.org/officeDocument/2006/relationships/hyperlink" Target="http://drive.google.com/file/d/1LRPVTtkKh7UobPfly_Osyq73HefEhS2o/view" TargetMode="External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hl-q0Pes3jTEjKv2xQ471PFf6KGoiba/view" TargetMode="External"/><Relationship Id="rId2" Type="http://schemas.openxmlformats.org/officeDocument/2006/relationships/notesSlide" Target="../notesSlides/notesSlide5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2.jpeg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hl-q0Pes3jTEjKv2xQ471PFf6KGoiba/view" TargetMode="External"/><Relationship Id="rId2" Type="http://schemas.openxmlformats.org/officeDocument/2006/relationships/notesSlide" Target="../notesSlides/notesSlide58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92.jpeg"/></Relationships>
</file>

<file path=ppt/slides/_rels/slide58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Qq94AU5ZA6W2nGjUFs3GZwNy82vZ0GP/view" TargetMode="External"/><Relationship Id="rId2" Type="http://schemas.openxmlformats.org/officeDocument/2006/relationships/notesSlide" Target="../notesSlides/notesSlide5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1.jpeg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1.jpeg"/><Relationship Id="rId4" Type="http://schemas.openxmlformats.org/officeDocument/2006/relationships/hyperlink" Target="http://drive.google.com/file/d/1FQq94AU5ZA6W2nGjUFs3GZwNy82vZ0GP/view" TargetMode="External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RwcSgm92efmAJSRoB8ynrL1EvLdPtCW/view" TargetMode="External"/><Relationship Id="rId2" Type="http://schemas.openxmlformats.org/officeDocument/2006/relationships/notesSlide" Target="../notesSlides/notesSlide5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u7Rv8qeSyV0voFBr6dKIWgZ_F1b763I/view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2.jpeg"/><Relationship Id="rId4" Type="http://schemas.openxmlformats.org/officeDocument/2006/relationships/hyperlink" Target="http://drive.google.com/file/d/1HRwcSgm92efmAJSRoB8ynrL1EvLdPtCW/view" TargetMode="External"/></Relationships>
</file>

<file path=ppt/slides/_rels/slide59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aniGOpqeKShWW-TI7N_ol7T9MHV4bG_/view" TargetMode="External"/><Relationship Id="rId2" Type="http://schemas.openxmlformats.org/officeDocument/2006/relationships/notesSlide" Target="../notesSlides/notesSlide5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3.jpeg"/></Relationships>
</file>

<file path=ppt/slides/_rels/slide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3.jpeg"/><Relationship Id="rId4" Type="http://schemas.openxmlformats.org/officeDocument/2006/relationships/hyperlink" Target="http://drive.google.com/file/d/1YaniGOpqeKShWW-TI7N_ol7T9MHV4bG_/view" TargetMode="External"/></Relationships>
</file>

<file path=ppt/slides/_rels/slide59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R_4_sVFPoME-w3FS15aiV3TTPoHgT1H/view" TargetMode="External"/><Relationship Id="rId2" Type="http://schemas.openxmlformats.org/officeDocument/2006/relationships/notesSlide" Target="../notesSlides/notesSlide59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4.jpeg"/></Relationships>
</file>

<file path=ppt/slides/_rels/slide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4.jpeg"/><Relationship Id="rId4" Type="http://schemas.openxmlformats.org/officeDocument/2006/relationships/hyperlink" Target="http://drive.google.com/file/d/1PR_4_sVFPoME-w3FS15aiV3TTPoHgT1H/view" TargetMode="External"/></Relationships>
</file>

<file path=ppt/slides/_rels/slide59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ohnq30Z8n8VFPopUUejFfR4HGvAtrta/view" TargetMode="External"/><Relationship Id="rId2" Type="http://schemas.openxmlformats.org/officeDocument/2006/relationships/notesSlide" Target="../notesSlides/notesSlide59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5.jpeg"/></Relationships>
</file>

<file path=ppt/slides/_rels/slide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5.jpeg"/><Relationship Id="rId4" Type="http://schemas.openxmlformats.org/officeDocument/2006/relationships/hyperlink" Target="http://drive.google.com/file/d/1Mohnq30Z8n8VFPopUUejFfR4HGvAtrta/view" TargetMode="External"/></Relationships>
</file>

<file path=ppt/slides/_rels/slide59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nQqwzbrs59M5NISN-Xt9prcH6Aw7IF_/view" TargetMode="External"/><Relationship Id="rId2" Type="http://schemas.openxmlformats.org/officeDocument/2006/relationships/notesSlide" Target="../notesSlides/notesSlide59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6.jpeg"/></Relationships>
</file>

<file path=ppt/slides/_rels/slide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6.jpeg"/><Relationship Id="rId4" Type="http://schemas.openxmlformats.org/officeDocument/2006/relationships/hyperlink" Target="http://drive.google.com/file/d/1fnQqwzbrs59M5NISN-Xt9prcH6Aw7IF_/view" TargetMode="External"/></Relationships>
</file>

<file path=ppt/slides/_rels/slide59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FoySWUFS0rYP4KmBmNa5BFGhM7sjWqd/view" TargetMode="External"/><Relationship Id="rId2" Type="http://schemas.openxmlformats.org/officeDocument/2006/relationships/notesSlide" Target="../notesSlides/notesSlide59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Wd62ngT7PY-fTTSDSfGzxZTLkPIoLRt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-XN9r9jsH8lihq2_SYm1uzZwHF8Hzgk/view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7.jpeg"/><Relationship Id="rId4" Type="http://schemas.openxmlformats.org/officeDocument/2006/relationships/hyperlink" Target="http://drive.google.com/file/d/1wFoySWUFS0rYP4KmBmNa5BFGhM7sjWqd/view" TargetMode="External"/></Relationships>
</file>

<file path=ppt/slides/_rels/slide60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2d55fLHRHaLarOI-ZjalWVDexmxNhUu/view" TargetMode="External"/><Relationship Id="rId2" Type="http://schemas.openxmlformats.org/officeDocument/2006/relationships/notesSlide" Target="../notesSlides/notesSlide60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8.jpg"/></Relationships>
</file>

<file path=ppt/slides/_rels/slide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8.jpg"/><Relationship Id="rId4" Type="http://schemas.openxmlformats.org/officeDocument/2006/relationships/hyperlink" Target="http://drive.google.com/file/d/1b2d55fLHRHaLarOI-ZjalWVDexmxNhUu/view" TargetMode="External"/></Relationships>
</file>

<file path=ppt/slides/_rels/slide60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fkW0PoAbMHw8gBWY7PL_uqVVb0KVSyN/view" TargetMode="External"/><Relationship Id="rId2" Type="http://schemas.openxmlformats.org/officeDocument/2006/relationships/notesSlide" Target="../notesSlides/notesSlide60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9.jpeg"/></Relationships>
</file>

<file path=ppt/slides/_rels/slide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9.jpeg"/><Relationship Id="rId4" Type="http://schemas.openxmlformats.org/officeDocument/2006/relationships/hyperlink" Target="http://drive.google.com/file/d/1JfkW0PoAbMHw8gBWY7PL_uqVVb0KVSyN/view" TargetMode="External"/></Relationships>
</file>

<file path=ppt/slides/_rels/slide60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X4bpqyn3WJkTv16XMZy_gLIH-r_736x/view" TargetMode="External"/><Relationship Id="rId2" Type="http://schemas.openxmlformats.org/officeDocument/2006/relationships/notesSlide" Target="../notesSlides/notesSlide6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0.jpeg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0.jpeg"/><Relationship Id="rId4" Type="http://schemas.openxmlformats.org/officeDocument/2006/relationships/hyperlink" Target="http://drive.google.com/file/d/1oX4bpqyn3WJkTv16XMZy_gLIH-r_736x/view" TargetMode="External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Htd7ftj4Adu_R1O10idGHU4sWHmHBco/view" TargetMode="External"/><Relationship Id="rId2" Type="http://schemas.openxmlformats.org/officeDocument/2006/relationships/notesSlide" Target="../notesSlides/notesSlide6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1.jpeg"/></Relationships>
</file>

<file path=ppt/slides/_rels/slide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1.jpeg"/><Relationship Id="rId4" Type="http://schemas.openxmlformats.org/officeDocument/2006/relationships/hyperlink" Target="http://drive.google.com/file/d/11Htd7ftj4Adu_R1O10idGHU4sWHmHBco/view" TargetMode="External"/></Relationships>
</file>

<file path=ppt/slides/_rels/slide60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OslYVdWd4TXWYp8kXWSOS3yo-18AORk/view" TargetMode="External"/><Relationship Id="rId2" Type="http://schemas.openxmlformats.org/officeDocument/2006/relationships/notesSlide" Target="../notesSlides/notesSlide60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-XN9r9jsH8lihq2_SYm1uzZwHF8Hzgk/view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2.jpeg"/><Relationship Id="rId4" Type="http://schemas.openxmlformats.org/officeDocument/2006/relationships/hyperlink" Target="http://drive.google.com/file/d/1gOslYVdWd4TXWYp8kXWSOS3yo-18AORk/view" TargetMode="External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MNVvoq4Gk4HFgnEFh83s7_cDuvGMJyU/view" TargetMode="External"/><Relationship Id="rId2" Type="http://schemas.openxmlformats.org/officeDocument/2006/relationships/notesSlide" Target="../notesSlides/notesSlide6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3.jpeg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3.jpeg"/><Relationship Id="rId4" Type="http://schemas.openxmlformats.org/officeDocument/2006/relationships/hyperlink" Target="http://drive.google.com/file/d/1HMNVvoq4Gk4HFgnEFh83s7_cDuvGMJyU/view" TargetMode="External"/></Relationships>
</file>

<file path=ppt/slides/_rels/slide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4.jpeg"/><Relationship Id="rId4" Type="http://schemas.openxmlformats.org/officeDocument/2006/relationships/hyperlink" Target="http://drive.google.com/file/d/1uz0LVsOmIQXDs8QT3bMs2ohL5T_a63vU/view" TargetMode="External"/></Relationships>
</file>

<file path=ppt/slides/_rels/slide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4.jpeg"/><Relationship Id="rId4" Type="http://schemas.openxmlformats.org/officeDocument/2006/relationships/hyperlink" Target="http://drive.google.com/file/d/1uz0LVsOmIQXDs8QT3bMs2ohL5T_a63vU/view" TargetMode="External"/></Relationships>
</file>

<file path=ppt/slides/_rels/slide6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ETT1cCbbMJW7qrVaxQDIw--T6NS8-e9/view" TargetMode="External"/><Relationship Id="rId2" Type="http://schemas.openxmlformats.org/officeDocument/2006/relationships/notesSlide" Target="../notesSlides/notesSlide6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5.jpeg"/></Relationships>
</file>

<file path=ppt/slides/_rels/slide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5.jpeg"/><Relationship Id="rId4" Type="http://schemas.openxmlformats.org/officeDocument/2006/relationships/hyperlink" Target="http://drive.google.com/file/d/1uETT1cCbbMJW7qrVaxQDIw--T6NS8-e9/view" TargetMode="External"/></Relationships>
</file>

<file path=ppt/slides/_rels/slide6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ARv5jeIYxTDbY-DIdDZOUdo6HInBopP/view" TargetMode="External"/><Relationship Id="rId2" Type="http://schemas.openxmlformats.org/officeDocument/2006/relationships/notesSlide" Target="../notesSlides/notesSlide6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6.jpeg"/></Relationships>
</file>

<file path=ppt/slides/_rels/slide6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ARv5jeIYxTDbY-DIdDZOUdo6HInBopP/view" TargetMode="External"/><Relationship Id="rId2" Type="http://schemas.openxmlformats.org/officeDocument/2006/relationships/notesSlide" Target="../notesSlides/notesSlide6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16.jpeg"/></Relationships>
</file>

<file path=ppt/slides/_rels/slide6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ARv5jeIYxTDbY-DIdDZOUdo6HInBopP/view" TargetMode="External"/><Relationship Id="rId2" Type="http://schemas.openxmlformats.org/officeDocument/2006/relationships/notesSlide" Target="../notesSlides/notesSlide6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1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sxQ5FnoZ5Q53Mdj3hXH9egm8B5NOp2A/view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6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QvMErBbyVga70A0_9EVSCdcMzrIZSGo/view" TargetMode="External"/><Relationship Id="rId2" Type="http://schemas.openxmlformats.org/officeDocument/2006/relationships/notesSlide" Target="../notesSlides/notesSlide6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17.jpeg"/></Relationships>
</file>

<file path=ppt/slides/_rels/slide62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fEZZnzkL-lAWsMY1kQE9QmX30a8O3py/view" TargetMode="External"/><Relationship Id="rId2" Type="http://schemas.openxmlformats.org/officeDocument/2006/relationships/notesSlide" Target="../notesSlides/notesSlide6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8.jpeg"/></Relationships>
</file>

<file path=ppt/slides/_rels/slide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8.jpeg"/><Relationship Id="rId4" Type="http://schemas.openxmlformats.org/officeDocument/2006/relationships/hyperlink" Target="http://drive.google.com/file/d/1ffEZZnzkL-lAWsMY1kQE9QmX30a8O3py/view" TargetMode="External"/></Relationships>
</file>

<file path=ppt/slides/_rels/slide6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clteDMuRsF-dEQgaMA4r50YD5zRyeSc/view" TargetMode="External"/><Relationship Id="rId2" Type="http://schemas.openxmlformats.org/officeDocument/2006/relationships/notesSlide" Target="../notesSlides/notesSlide6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9.jpeg"/></Relationships>
</file>

<file path=ppt/slides/_rels/slide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9.jpeg"/><Relationship Id="rId4" Type="http://schemas.openxmlformats.org/officeDocument/2006/relationships/hyperlink" Target="http://drive.google.com/file/d/1qclteDMuRsF-dEQgaMA4r50YD5zRyeSc/view" TargetMode="External"/></Relationships>
</file>

<file path=ppt/slides/_rels/slide6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ygUJfwPOpHd-IQeDlDrfJSIRmwyk_Ys/view" TargetMode="External"/><Relationship Id="rId2" Type="http://schemas.openxmlformats.org/officeDocument/2006/relationships/notesSlide" Target="../notesSlides/notesSlide6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0.jpeg"/></Relationships>
</file>

<file path=ppt/slides/_rels/slide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0.jpeg"/><Relationship Id="rId4" Type="http://schemas.openxmlformats.org/officeDocument/2006/relationships/hyperlink" Target="http://drive.google.com/file/d/1NygUJfwPOpHd-IQeDlDrfJSIRmwyk_Ys/view" TargetMode="External"/></Relationships>
</file>

<file path=ppt/slides/_rels/slide6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6YOZ-SV5SerJ1rJlwbOv_m20tQHYnxLa/view" TargetMode="External"/><Relationship Id="rId2" Type="http://schemas.openxmlformats.org/officeDocument/2006/relationships/notesSlide" Target="../notesSlides/notesSlide6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1.jpeg"/></Relationships>
</file>

<file path=ppt/slides/_rels/slide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1.jpeg"/><Relationship Id="rId4" Type="http://schemas.openxmlformats.org/officeDocument/2006/relationships/hyperlink" Target="http://drive.google.com/file/d/16YOZ-SV5SerJ1rJlwbOv_m20tQHYnxLa/view" TargetMode="External"/></Relationships>
</file>

<file path=ppt/slides/_rels/slide62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owCJDZAngvAdv-GxQ1sZOtTSQ8xMPma/view" TargetMode="External"/><Relationship Id="rId2" Type="http://schemas.openxmlformats.org/officeDocument/2006/relationships/notesSlide" Target="../notesSlides/notesSlide6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hyperlink" Target="http://drive.google.com/file/d/1gsxQ5FnoZ5Q53Mdj3hXH9egm8B5NOp2A/view" TargetMode="External"/></Relationships>
</file>

<file path=ppt/slides/_rels/slide6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2.jpeg"/><Relationship Id="rId4" Type="http://schemas.openxmlformats.org/officeDocument/2006/relationships/hyperlink" Target="http://drive.google.com/file/d/1oowCJDZAngvAdv-GxQ1sZOtTSQ8xMPma/view" TargetMode="External"/></Relationships>
</file>

<file path=ppt/slides/_rels/slide63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LXZQCPctjYnV3zBmL3Yr1gvMxO3w9lW/view" TargetMode="External"/><Relationship Id="rId2" Type="http://schemas.openxmlformats.org/officeDocument/2006/relationships/notesSlide" Target="../notesSlides/notesSlide6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3.jpeg"/></Relationships>
</file>

<file path=ppt/slides/_rels/slide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3.jpeg"/><Relationship Id="rId4" Type="http://schemas.openxmlformats.org/officeDocument/2006/relationships/hyperlink" Target="http://drive.google.com/file/d/1OLXZQCPctjYnV3zBmL3Yr1gvMxO3w9lW/view" TargetMode="External"/></Relationships>
</file>

<file path=ppt/slides/_rels/slide6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Y3uF-NSVghuszIC9ket1fCf_5yMYXxa/view" TargetMode="External"/><Relationship Id="rId2" Type="http://schemas.openxmlformats.org/officeDocument/2006/relationships/notesSlide" Target="../notesSlides/notesSlide6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4.jpeg"/></Relationships>
</file>

<file path=ppt/slides/_rels/slide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4.jpeg"/><Relationship Id="rId4" Type="http://schemas.openxmlformats.org/officeDocument/2006/relationships/hyperlink" Target="http://drive.google.com/file/d/19Y3uF-NSVghuszIC9ket1fCf_5yMYXxa/view" TargetMode="External"/></Relationships>
</file>

<file path=ppt/slides/_rels/slide63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7Pgcv34lCAk0wUwA30g9Pv4YnJlMcme/view" TargetMode="External"/><Relationship Id="rId2" Type="http://schemas.openxmlformats.org/officeDocument/2006/relationships/notesSlide" Target="../notesSlides/notesSlide6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5.jpeg"/></Relationships>
</file>

<file path=ppt/slides/_rels/slide6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5.jpeg"/><Relationship Id="rId4" Type="http://schemas.openxmlformats.org/officeDocument/2006/relationships/hyperlink" Target="http://drive.google.com/file/d/1z7Pgcv34lCAk0wUwA30g9Pv4YnJlMcme/view" TargetMode="External"/></Relationships>
</file>

<file path=ppt/slides/_rels/slide63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GGyrwpQ9XldwrFkBi09YD4Hnx75zaQu/view" TargetMode="External"/><Relationship Id="rId2" Type="http://schemas.openxmlformats.org/officeDocument/2006/relationships/notesSlide" Target="../notesSlides/notesSlide6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6.jpeg"/></Relationships>
</file>

<file path=ppt/slides/_rels/slide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6.jpeg"/><Relationship Id="rId4" Type="http://schemas.openxmlformats.org/officeDocument/2006/relationships/hyperlink" Target="http://drive.google.com/file/d/1MGGyrwpQ9XldwrFkBi09YD4Hnx75zaQu/view" TargetMode="External"/></Relationships>
</file>

<file path=ppt/slides/_rels/slide63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2kSyTj_dyXpU8mvAEPcboRcYd4kZXT6/view" TargetMode="External"/><Relationship Id="rId2" Type="http://schemas.openxmlformats.org/officeDocument/2006/relationships/notesSlide" Target="../notesSlides/notesSlide6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mFLV3zujFKYDH1QMaIePzwKaBhgAYpC/view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7.jpeg"/><Relationship Id="rId4" Type="http://schemas.openxmlformats.org/officeDocument/2006/relationships/hyperlink" Target="http://drive.google.com/file/d/1K2kSyTj_dyXpU8mvAEPcboRcYd4kZXT6/view" TargetMode="External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hem4PdG_rdTAEmOWlyDk3-IC_O7HjVW/view" TargetMode="External"/><Relationship Id="rId2" Type="http://schemas.openxmlformats.org/officeDocument/2006/relationships/notesSlide" Target="../notesSlides/notesSlide6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8.jpeg"/></Relationships>
</file>

<file path=ppt/slides/_rels/slide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8.jpeg"/><Relationship Id="rId4" Type="http://schemas.openxmlformats.org/officeDocument/2006/relationships/hyperlink" Target="http://drive.google.com/file/d/1lhem4PdG_rdTAEmOWlyDk3-IC_O7HjVW/view" TargetMode="External"/></Relationships>
</file>

<file path=ppt/slides/_rels/slide64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EQpUnBH-b97P4DaDgMHvSHQZ_yr3Zo2/view" TargetMode="External"/><Relationship Id="rId2" Type="http://schemas.openxmlformats.org/officeDocument/2006/relationships/notesSlide" Target="../notesSlides/notesSlide6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9.jpeg"/></Relationships>
</file>

<file path=ppt/slides/_rels/slide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9.jpeg"/><Relationship Id="rId4" Type="http://schemas.openxmlformats.org/officeDocument/2006/relationships/hyperlink" Target="http://drive.google.com/file/d/1FEQpUnBH-b97P4DaDgMHvSHQZ_yr3Zo2/view" TargetMode="External"/></Relationships>
</file>

<file path=ppt/slides/_rels/slide64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__FcZxdG7q4mhtLUI3Tvk_lvcyL2lxZc/view" TargetMode="External"/><Relationship Id="rId2" Type="http://schemas.openxmlformats.org/officeDocument/2006/relationships/notesSlide" Target="../notesSlides/notesSlide6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0.jpeg"/></Relationships>
</file>

<file path=ppt/slides/_rels/slide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0.jpeg"/><Relationship Id="rId4" Type="http://schemas.openxmlformats.org/officeDocument/2006/relationships/hyperlink" Target="http://drive.google.com/file/d/1__FcZxdG7q4mhtLUI3Tvk_lvcyL2lxZc/view" TargetMode="External"/></Relationships>
</file>

<file path=ppt/slides/_rels/slide64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8N9WgIuXoOd5LJJNdVrseKWOL8VhRme/view" TargetMode="External"/><Relationship Id="rId2" Type="http://schemas.openxmlformats.org/officeDocument/2006/relationships/notesSlide" Target="../notesSlides/notesSlide6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1.jpeg"/></Relationships>
</file>

<file path=ppt/slides/_rels/slide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1.jpeg"/><Relationship Id="rId4" Type="http://schemas.openxmlformats.org/officeDocument/2006/relationships/hyperlink" Target="http://drive.google.com/file/d/1L8N9WgIuXoOd5LJJNdVrseKWOL8VhRme/view" TargetMode="External"/></Relationships>
</file>

<file path=ppt/slides/_rels/slide64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KoGHozYHuKfhu1JLO9abju7N82PAvWx/view" TargetMode="External"/><Relationship Id="rId2" Type="http://schemas.openxmlformats.org/officeDocument/2006/relationships/notesSlide" Target="../notesSlides/notesSlide6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mFLV3zujFKYDH1QMaIePzwKaBhgAYpC/view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9.jpg"/></Relationships>
</file>

<file path=ppt/slides/_rels/slide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2.jpeg"/><Relationship Id="rId4" Type="http://schemas.openxmlformats.org/officeDocument/2006/relationships/hyperlink" Target="http://drive.google.com/file/d/1WKoGHozYHuKfhu1JLO9abju7N82PAvWx/view" TargetMode="External"/></Relationships>
</file>

<file path=ppt/slides/_rels/slide65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pY-DDWzLHAULev-G1jJFruPQ5fywO1q/view" TargetMode="External"/><Relationship Id="rId2" Type="http://schemas.openxmlformats.org/officeDocument/2006/relationships/notesSlide" Target="../notesSlides/notesSlide6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3.jpeg"/></Relationships>
</file>

<file path=ppt/slides/_rels/slide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3.jpeg"/><Relationship Id="rId4" Type="http://schemas.openxmlformats.org/officeDocument/2006/relationships/hyperlink" Target="http://drive.google.com/file/d/1LpY-DDWzLHAULev-G1jJFruPQ5fywO1q/view" TargetMode="External"/></Relationships>
</file>

<file path=ppt/slides/_rels/slide65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C4SwvoN5mYWrUCtwkdZA_N6LuhWAyNI/view" TargetMode="External"/><Relationship Id="rId2" Type="http://schemas.openxmlformats.org/officeDocument/2006/relationships/notesSlide" Target="../notesSlides/notesSlide6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4.jpeg"/></Relationships>
</file>

<file path=ppt/slides/_rels/slide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4.jpeg"/><Relationship Id="rId4" Type="http://schemas.openxmlformats.org/officeDocument/2006/relationships/hyperlink" Target="http://drive.google.com/file/d/1gC4SwvoN5mYWrUCtwkdZA_N6LuhWAyNI/view" TargetMode="External"/></Relationships>
</file>

<file path=ppt/slides/_rels/slide65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ZA_txW4Ep34o1fz_K3miZH0SOp3_Tcv/view" TargetMode="External"/><Relationship Id="rId2" Type="http://schemas.openxmlformats.org/officeDocument/2006/relationships/notesSlide" Target="../notesSlides/notesSlide6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5.jpeg"/></Relationships>
</file>

<file path=ppt/slides/_rels/slide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5.jpeg"/><Relationship Id="rId4" Type="http://schemas.openxmlformats.org/officeDocument/2006/relationships/hyperlink" Target="http://drive.google.com/file/d/1UZA_txW4Ep34o1fz_K3miZH0SOp3_Tcv/view" TargetMode="External"/></Relationships>
</file>

<file path=ppt/slides/_rels/slide65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iTSxM3pJpWURa1yr5rPlpHZ9Z_CZYbc/view" TargetMode="External"/><Relationship Id="rId2" Type="http://schemas.openxmlformats.org/officeDocument/2006/relationships/notesSlide" Target="../notesSlides/notesSlide6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6.jpeg"/></Relationships>
</file>

<file path=ppt/slides/_rels/slide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6.jpeg"/><Relationship Id="rId4" Type="http://schemas.openxmlformats.org/officeDocument/2006/relationships/hyperlink" Target="http://drive.google.com/file/d/1tiTSxM3pJpWURa1yr5rPlpHZ9Z_CZYbc/view" TargetMode="External"/></Relationships>
</file>

<file path=ppt/slides/_rels/slide65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L4xpfQ-Q5mMl8FuMHUFtqtv54Bq25wL/view" TargetMode="External"/><Relationship Id="rId2" Type="http://schemas.openxmlformats.org/officeDocument/2006/relationships/notesSlide" Target="../notesSlides/notesSlide6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fOC4QnrDkQd3wRfTBfeLKgTh1OVGIpq/view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7.jpeg"/><Relationship Id="rId4" Type="http://schemas.openxmlformats.org/officeDocument/2006/relationships/hyperlink" Target="http://drive.google.com/file/d/1oL4xpfQ-Q5mMl8FuMHUFtqtv54Bq25wL/view" TargetMode="External"/></Relationships>
</file>

<file path=ppt/slides/_rels/slide66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D1dJOLmIpbpVT8-PvykYuXk3EQu1KxP/view" TargetMode="External"/><Relationship Id="rId2" Type="http://schemas.openxmlformats.org/officeDocument/2006/relationships/notesSlide" Target="../notesSlides/notesSlide6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8.jpeg"/></Relationships>
</file>

<file path=ppt/slides/_rels/slide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8.jpeg"/><Relationship Id="rId4" Type="http://schemas.openxmlformats.org/officeDocument/2006/relationships/hyperlink" Target="http://drive.google.com/file/d/1FD1dJOLmIpbpVT8-PvykYuXk3EQu1KxP/view" TargetMode="External"/></Relationships>
</file>

<file path=ppt/slides/_rels/slide66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oaukygeiMjfAGi-Y3PiJ0eJZOiT15KO/view" TargetMode="External"/><Relationship Id="rId2" Type="http://schemas.openxmlformats.org/officeDocument/2006/relationships/notesSlide" Target="../notesSlides/notesSlide6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9.jpeg"/></Relationships>
</file>

<file path=ppt/slides/_rels/slide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9.jpeg"/><Relationship Id="rId4" Type="http://schemas.openxmlformats.org/officeDocument/2006/relationships/hyperlink" Target="http://drive.google.com/file/d/1UoaukygeiMjfAGi-Y3PiJ0eJZOiT15KO/view" TargetMode="External"/></Relationships>
</file>

<file path=ppt/slides/_rels/slide66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V_df6Cc1m04ws7dygcmKKReeaCCG6LE/view" TargetMode="External"/><Relationship Id="rId2" Type="http://schemas.openxmlformats.org/officeDocument/2006/relationships/notesSlide" Target="../notesSlides/notesSlide6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0.jpeg"/></Relationships>
</file>

<file path=ppt/slides/_rels/slide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0.jpeg"/><Relationship Id="rId4" Type="http://schemas.openxmlformats.org/officeDocument/2006/relationships/hyperlink" Target="http://drive.google.com/file/d/17V_df6Cc1m04ws7dygcmKKReeaCCG6LE/view" TargetMode="External"/></Relationships>
</file>

<file path=ppt/slides/_rels/slide66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iVH150ByUxjidZiNFNV_dPWHLlxFcMA/view" TargetMode="External"/><Relationship Id="rId2" Type="http://schemas.openxmlformats.org/officeDocument/2006/relationships/notesSlide" Target="../notesSlides/notesSlide6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1.jpeg"/></Relationships>
</file>

<file path=ppt/slides/_rels/slide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1.jpeg"/><Relationship Id="rId4" Type="http://schemas.openxmlformats.org/officeDocument/2006/relationships/hyperlink" Target="http://drive.google.com/file/d/1ciVH150ByUxjidZiNFNV_dPWHLlxFcMA/view" TargetMode="External"/></Relationships>
</file>

<file path=ppt/slides/_rels/slide66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JPWUJmV3Ia4_fPKWWZ3OWtD8OMd-O11/view" TargetMode="External"/><Relationship Id="rId2" Type="http://schemas.openxmlformats.org/officeDocument/2006/relationships/notesSlide" Target="../notesSlides/notesSlide6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fOC4QnrDkQd3wRfTBfeLKgTh1OVGIpq/view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0.jpg"/></Relationships>
</file>

<file path=ppt/slides/_rels/slide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2.jpeg"/><Relationship Id="rId4" Type="http://schemas.openxmlformats.org/officeDocument/2006/relationships/hyperlink" Target="http://drive.google.com/file/d/1YJPWUJmV3Ia4_fPKWWZ3OWtD8OMd-O11/view" TargetMode="External"/></Relationships>
</file>

<file path=ppt/slides/_rels/slide67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ABsqZ1ShWrup3OSI_RR4o4t2kj8LFC7/view" TargetMode="External"/><Relationship Id="rId2" Type="http://schemas.openxmlformats.org/officeDocument/2006/relationships/notesSlide" Target="../notesSlides/notesSlide6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3.jpeg"/></Relationships>
</file>

<file path=ppt/slides/_rels/slide67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ABsqZ1ShWrup3OSI_RR4o4t2kj8LFC7/view" TargetMode="External"/><Relationship Id="rId2" Type="http://schemas.openxmlformats.org/officeDocument/2006/relationships/notesSlide" Target="../notesSlides/notesSlide6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43.jpeg"/></Relationships>
</file>

<file path=ppt/slides/_rels/slide67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8GfFDK5EgUe-eiDAWOx0z20-ltQQ15V/view" TargetMode="External"/><Relationship Id="rId2" Type="http://schemas.openxmlformats.org/officeDocument/2006/relationships/notesSlide" Target="../notesSlides/notesSlide6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4.jpeg"/></Relationships>
</file>

<file path=ppt/slides/_rels/slide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4.jpeg"/><Relationship Id="rId4" Type="http://schemas.openxmlformats.org/officeDocument/2006/relationships/hyperlink" Target="http://drive.google.com/file/d/1G8GfFDK5EgUe-eiDAWOx0z20-ltQQ15V/view" TargetMode="External"/></Relationships>
</file>

<file path=ppt/slides/_rels/slide67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SGmDUIygKJBEgFz7M_tZ5yf4v7NxgST/view" TargetMode="External"/><Relationship Id="rId2" Type="http://schemas.openxmlformats.org/officeDocument/2006/relationships/notesSlide" Target="../notesSlides/notesSlide6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5.jpg"/></Relationships>
</file>

<file path=ppt/slides/_rels/slide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5.jpg"/><Relationship Id="rId4" Type="http://schemas.openxmlformats.org/officeDocument/2006/relationships/hyperlink" Target="http://drive.google.com/file/d/1USGmDUIygKJBEgFz7M_tZ5yf4v7NxgST/view" TargetMode="External"/></Relationships>
</file>

<file path=ppt/slides/_rels/slide67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3PlhprHkwDDziO6S9Eow28_dE4IC-s5/view" TargetMode="External"/><Relationship Id="rId2" Type="http://schemas.openxmlformats.org/officeDocument/2006/relationships/notesSlide" Target="../notesSlides/notesSlide6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6.jpeg"/></Relationships>
</file>

<file path=ppt/slides/_rels/slide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6.jpeg"/><Relationship Id="rId4" Type="http://schemas.openxmlformats.org/officeDocument/2006/relationships/hyperlink" Target="http://drive.google.com/file/d/193PlhprHkwDDziO6S9Eow28_dE4IC-s5/view" TargetMode="External"/></Relationships>
</file>

<file path=ppt/slides/_rels/slide67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0xkv7vh9fAl0vOMzUK_744_CSIEquaa/view" TargetMode="External"/><Relationship Id="rId2" Type="http://schemas.openxmlformats.org/officeDocument/2006/relationships/notesSlide" Target="../notesSlides/notesSlide6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HLTgfkFEnf2sL0Y5HmE9Glr27Od3GWY/view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0xkv7vh9fAl0vOMzUK_744_CSIEquaa/view" TargetMode="External"/><Relationship Id="rId2" Type="http://schemas.openxmlformats.org/officeDocument/2006/relationships/notesSlide" Target="../notesSlides/notesSlide68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47.jpeg"/></Relationships>
</file>

<file path=ppt/slides/_rels/slide68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fyHn7at7gk1PjLYfOUNJ-3wmXiORaaR/view" TargetMode="External"/><Relationship Id="rId2" Type="http://schemas.openxmlformats.org/officeDocument/2006/relationships/notesSlide" Target="../notesSlides/notesSlide6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8.jpeg"/></Relationships>
</file>

<file path=ppt/slides/_rels/slide6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8.jpeg"/><Relationship Id="rId4" Type="http://schemas.openxmlformats.org/officeDocument/2006/relationships/hyperlink" Target="http://drive.google.com/file/d/1GfyHn7at7gk1PjLYfOUNJ-3wmXiORaaR/view" TargetMode="External"/></Relationships>
</file>

<file path=ppt/slides/_rels/slide68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6F-QA9mVoofqyIe6wmWfZPtMzR0QdWE/view" TargetMode="External"/><Relationship Id="rId2" Type="http://schemas.openxmlformats.org/officeDocument/2006/relationships/notesSlide" Target="../notesSlides/notesSlide6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9.jpeg"/></Relationships>
</file>

<file path=ppt/slides/_rels/slide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9.jpeg"/><Relationship Id="rId4" Type="http://schemas.openxmlformats.org/officeDocument/2006/relationships/hyperlink" Target="http://drive.google.com/file/d/156F-QA9mVoofqyIe6wmWfZPtMzR0QdWE/view" TargetMode="External"/></Relationships>
</file>

<file path=ppt/slides/_rels/slide68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Id8fPe8RC1EGLrRGtR6eBAALABhNhbb/view" TargetMode="External"/><Relationship Id="rId2" Type="http://schemas.openxmlformats.org/officeDocument/2006/relationships/notesSlide" Target="../notesSlides/notesSlide6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0.jpeg"/></Relationships>
</file>

<file path=ppt/slides/_rels/slide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0.jpeg"/><Relationship Id="rId4" Type="http://schemas.openxmlformats.org/officeDocument/2006/relationships/hyperlink" Target="http://drive.google.com/file/d/1vId8fPe8RC1EGLrRGtR6eBAALABhNhbb/view" TargetMode="External"/></Relationships>
</file>

<file path=ppt/slides/_rels/slide68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r7T2_5ah9y0AckD0cIfv6JphDiyVXPN/view" TargetMode="External"/><Relationship Id="rId2" Type="http://schemas.openxmlformats.org/officeDocument/2006/relationships/notesSlide" Target="../notesSlides/notesSlide6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1.jpeg"/></Relationships>
</file>

<file path=ppt/slides/_rels/slide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1.jpeg"/><Relationship Id="rId4" Type="http://schemas.openxmlformats.org/officeDocument/2006/relationships/hyperlink" Target="http://drive.google.com/file/d/1rr7T2_5ah9y0AckD0cIfv6JphDiyVXPN/view" TargetMode="Externa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tibCUXEP1LbNnIJkjvQgbUggHdjjsmR/view" TargetMode="External"/><Relationship Id="rId2" Type="http://schemas.openxmlformats.org/officeDocument/2006/relationships/notesSlide" Target="../notesSlides/notesSlide6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hyperlink" Target="http://drive.google.com/file/d/1zHLTgfkFEnf2sL0Y5HmE9Glr27Od3GWY/view" TargetMode="External"/></Relationships>
</file>

<file path=ppt/slides/_rels/slide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2.jpeg"/><Relationship Id="rId4" Type="http://schemas.openxmlformats.org/officeDocument/2006/relationships/hyperlink" Target="http://drive.google.com/file/d/1utibCUXEP1LbNnIJkjvQgbUggHdjjsmR/view" TargetMode="External"/></Relationships>
</file>

<file path=ppt/slides/_rels/slide69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JuY8TVTtHQ3gQKe-53nZEWdcYM2d4Wd/view" TargetMode="External"/><Relationship Id="rId2" Type="http://schemas.openxmlformats.org/officeDocument/2006/relationships/notesSlide" Target="../notesSlides/notesSlide6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3.jpeg"/></Relationships>
</file>

<file path=ppt/slides/_rels/slide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3.jpeg"/><Relationship Id="rId4" Type="http://schemas.openxmlformats.org/officeDocument/2006/relationships/hyperlink" Target="http://drive.google.com/file/d/1JJuY8TVTtHQ3gQKe-53nZEWdcYM2d4Wd/view" TargetMode="External"/></Relationships>
</file>

<file path=ppt/slides/_rels/slide69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OmmjYDr36Cn9tSj9gUekIi012XKCIue/view" TargetMode="External"/><Relationship Id="rId2" Type="http://schemas.openxmlformats.org/officeDocument/2006/relationships/notesSlide" Target="../notesSlides/notesSlide69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4.jpeg"/></Relationships>
</file>

<file path=ppt/slides/_rels/slide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9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4.jpeg"/><Relationship Id="rId4" Type="http://schemas.openxmlformats.org/officeDocument/2006/relationships/hyperlink" Target="http://drive.google.com/file/d/18OmmjYDr36Cn9tSj9gUekIi012XKCIue/view" TargetMode="External"/></Relationships>
</file>

<file path=ppt/slides/_rels/slide69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aEXx5sMd7wRxYFyeY5_cDJZgh5Zf-Eu/view" TargetMode="External"/><Relationship Id="rId2" Type="http://schemas.openxmlformats.org/officeDocument/2006/relationships/notesSlide" Target="../notesSlides/notesSlide69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5.jpeg"/></Relationships>
</file>

<file path=ppt/slides/_rels/slide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5.jpeg"/><Relationship Id="rId4" Type="http://schemas.openxmlformats.org/officeDocument/2006/relationships/hyperlink" Target="http://drive.google.com/file/d/1DaEXx5sMd7wRxYFyeY5_cDJZgh5Zf-Eu/view" TargetMode="External"/></Relationships>
</file>

<file path=ppt/slides/_rels/slide69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nV31gsCYMPWGu1OGpL2QOnaVppiQc7Y/view" TargetMode="External"/><Relationship Id="rId2" Type="http://schemas.openxmlformats.org/officeDocument/2006/relationships/notesSlide" Target="../notesSlides/notesSlide69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6.jpeg"/></Relationships>
</file>

<file path=ppt/slides/_rels/slide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9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6.jpeg"/><Relationship Id="rId4" Type="http://schemas.openxmlformats.org/officeDocument/2006/relationships/hyperlink" Target="http://drive.google.com/file/d/19nV31gsCYMPWGu1OGpL2QOnaVppiQc7Y/view" TargetMode="External"/></Relationships>
</file>

<file path=ppt/slides/_rels/slide69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5x6STLS5lFWzaMDGq6KON7lGu7fUvWi/view" TargetMode="External"/><Relationship Id="rId2" Type="http://schemas.openxmlformats.org/officeDocument/2006/relationships/notesSlide" Target="../notesSlides/notesSlide69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Wd62ngT7PY-fTTSDSfGzxZTLkPIoLRt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UdN4-46t3kjjiff6bgiUEKRA5x37Z2r/view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7.jpeg"/><Relationship Id="rId4" Type="http://schemas.openxmlformats.org/officeDocument/2006/relationships/hyperlink" Target="http://drive.google.com/file/d/1v5x6STLS5lFWzaMDGq6KON7lGu7fUvWi/view" TargetMode="External"/></Relationships>
</file>

<file path=ppt/slides/_rels/slide70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VemRUdfFv798d_pkADVJInlybNr8noy/view" TargetMode="External"/><Relationship Id="rId2" Type="http://schemas.openxmlformats.org/officeDocument/2006/relationships/notesSlide" Target="../notesSlides/notesSlide70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8.jpeg"/></Relationships>
</file>

<file path=ppt/slides/_rels/slide7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8.jpeg"/><Relationship Id="rId4" Type="http://schemas.openxmlformats.org/officeDocument/2006/relationships/hyperlink" Target="http://drive.google.com/file/d/1ZVemRUdfFv798d_pkADVJInlybNr8noy/view" TargetMode="External"/></Relationships>
</file>

<file path=ppt/slides/_rels/slide70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G1uxiVPdVVYFoUSzvmFu-wvYJyB48CK/view" TargetMode="External"/><Relationship Id="rId2" Type="http://schemas.openxmlformats.org/officeDocument/2006/relationships/notesSlide" Target="../notesSlides/notesSlide7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9.jpeg"/></Relationships>
</file>

<file path=ppt/slides/_rels/slide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9.jpeg"/><Relationship Id="rId4" Type="http://schemas.openxmlformats.org/officeDocument/2006/relationships/hyperlink" Target="http://drive.google.com/file/d/1qG1uxiVPdVVYFoUSzvmFu-wvYJyB48CK/view" TargetMode="External"/></Relationships>
</file>

<file path=ppt/slides/_rels/slide70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B33L3n-RkQ0txp6eL4Wn3YTebuScN_O/view" TargetMode="External"/><Relationship Id="rId2" Type="http://schemas.openxmlformats.org/officeDocument/2006/relationships/notesSlide" Target="../notesSlides/notesSlide7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0.jpeg"/></Relationships>
</file>

<file path=ppt/slides/_rels/slide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0.jpeg"/><Relationship Id="rId4" Type="http://schemas.openxmlformats.org/officeDocument/2006/relationships/hyperlink" Target="http://drive.google.com/file/d/19B33L3n-RkQ0txp6eL4Wn3YTebuScN_O/view" TargetMode="External"/></Relationships>
</file>

<file path=ppt/slides/_rels/slide70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iVLGd9Lji3makGnuJyyAGLMqsjfhe_Z/view" TargetMode="External"/><Relationship Id="rId2" Type="http://schemas.openxmlformats.org/officeDocument/2006/relationships/notesSlide" Target="../notesSlides/notesSlide7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1.jpeg"/></Relationships>
</file>

<file path=ppt/slides/_rels/slide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1.jpeg"/><Relationship Id="rId4" Type="http://schemas.openxmlformats.org/officeDocument/2006/relationships/hyperlink" Target="http://drive.google.com/file/d/19iVLGd9Lji3makGnuJyyAGLMqsjfhe_Z/view" TargetMode="External"/></Relationships>
</file>

<file path=ppt/slides/_rels/slide70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5B7LeSd1b0ZhDxGau9D4RlEtdDnuPyG/view" TargetMode="External"/><Relationship Id="rId2" Type="http://schemas.openxmlformats.org/officeDocument/2006/relationships/notesSlide" Target="../notesSlides/notesSlide70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UdN4-46t3kjjiff6bgiUEKRA5x37Z2r/view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2.jpeg"/><Relationship Id="rId4" Type="http://schemas.openxmlformats.org/officeDocument/2006/relationships/hyperlink" Target="http://drive.google.com/file/d/1V5B7LeSd1b0ZhDxGau9D4RlEtdDnuPyG/view" TargetMode="External"/></Relationships>
</file>

<file path=ppt/slides/_rels/slide7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VYA42lrussGEGQr2VRpB-tj2gd18JYd/view" TargetMode="External"/><Relationship Id="rId2" Type="http://schemas.openxmlformats.org/officeDocument/2006/relationships/notesSlide" Target="../notesSlides/notesSlide7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3.jpeg"/></Relationships>
</file>

<file path=ppt/slides/_rels/slide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3.jpeg"/><Relationship Id="rId4" Type="http://schemas.openxmlformats.org/officeDocument/2006/relationships/hyperlink" Target="http://drive.google.com/file/d/1uVYA42lrussGEGQr2VRpB-tj2gd18JYd/view" TargetMode="External"/></Relationships>
</file>

<file path=ppt/slides/_rels/slide7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52Xlim09HPjRN5MTCAtFL2vaCO-mh5J/view" TargetMode="External"/><Relationship Id="rId2" Type="http://schemas.openxmlformats.org/officeDocument/2006/relationships/notesSlide" Target="../notesSlides/notesSlide7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4.jpeg"/></Relationships>
</file>

<file path=ppt/slides/_rels/slide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4.jpeg"/><Relationship Id="rId4" Type="http://schemas.openxmlformats.org/officeDocument/2006/relationships/hyperlink" Target="http://drive.google.com/file/d/1v52Xlim09HPjRN5MTCAtFL2vaCO-mh5J/view" TargetMode="External"/></Relationships>
</file>

<file path=ppt/slides/_rels/slide7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xyS-26bvDNMGG6yRR8_epe1knDrKuo5/view" TargetMode="External"/><Relationship Id="rId2" Type="http://schemas.openxmlformats.org/officeDocument/2006/relationships/notesSlide" Target="../notesSlides/notesSlide7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5.jpeg"/></Relationships>
</file>

<file path=ppt/slides/_rels/slide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5.jpeg"/><Relationship Id="rId4" Type="http://schemas.openxmlformats.org/officeDocument/2006/relationships/hyperlink" Target="http://drive.google.com/file/d/1PxyS-26bvDNMGG6yRR8_epe1knDrKuo5/view" TargetMode="External"/></Relationships>
</file>

<file path=ppt/slides/_rels/slide7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gGlJtEKXDxBDWNjdDb2umEBMyoEWy3W/view" TargetMode="External"/><Relationship Id="rId2" Type="http://schemas.openxmlformats.org/officeDocument/2006/relationships/notesSlide" Target="../notesSlides/notesSlide7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6.jpeg"/></Relationships>
</file>

<file path=ppt/slides/_rels/slide7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6.jpeg"/><Relationship Id="rId4" Type="http://schemas.openxmlformats.org/officeDocument/2006/relationships/hyperlink" Target="http://drive.google.com/file/d/1HgGlJtEKXDxBDWNjdDb2umEBMyoEWy3W/view" TargetMode="External"/></Relationships>
</file>

<file path=ppt/slides/_rels/slide7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pXTEjOjxpeDHK6dACxVxbaAvSxY-sMQ/view" TargetMode="External"/><Relationship Id="rId2" Type="http://schemas.openxmlformats.org/officeDocument/2006/relationships/notesSlide" Target="../notesSlides/notesSlide7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ZnLhG4UD3aJCZamGArgWG0euc885HFb/view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7.jpeg"/><Relationship Id="rId4" Type="http://schemas.openxmlformats.org/officeDocument/2006/relationships/hyperlink" Target="http://drive.google.com/file/d/1PpXTEjOjxpeDHK6dACxVxbaAvSxY-sMQ/view" TargetMode="External"/></Relationships>
</file>

<file path=ppt/slides/_rels/slide72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MMdBlERAlnuq40TsB4i_JbFn7hGlV5m/view" TargetMode="External"/><Relationship Id="rId2" Type="http://schemas.openxmlformats.org/officeDocument/2006/relationships/notesSlide" Target="../notesSlides/notesSlide7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8.jpeg"/></Relationships>
</file>

<file path=ppt/slides/_rels/slide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8.jpeg"/><Relationship Id="rId4" Type="http://schemas.openxmlformats.org/officeDocument/2006/relationships/hyperlink" Target="http://drive.google.com/file/d/1oMMdBlERAlnuq40TsB4i_JbFn7hGlV5m/view" TargetMode="External"/></Relationships>
</file>

<file path=ppt/slides/_rels/slide7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E3uMekI_pbC-Igrq7CC4i7_YkAaNBKI/view" TargetMode="External"/><Relationship Id="rId2" Type="http://schemas.openxmlformats.org/officeDocument/2006/relationships/notesSlide" Target="../notesSlides/notesSlide7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9.jpeg"/></Relationships>
</file>

<file path=ppt/slides/_rels/slide7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E3uMekI_pbC-Igrq7CC4i7_YkAaNBKI/view" TargetMode="External"/><Relationship Id="rId2" Type="http://schemas.openxmlformats.org/officeDocument/2006/relationships/notesSlide" Target="../notesSlides/notesSlide7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69.jpeg"/></Relationships>
</file>

<file path=ppt/slides/_rels/slide7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uKXcY7kBUYzolI-H91M97jgbLWowVdY/view" TargetMode="External"/><Relationship Id="rId2" Type="http://schemas.openxmlformats.org/officeDocument/2006/relationships/notesSlide" Target="../notesSlides/notesSlide7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0.jpeg"/></Relationships>
</file>

<file path=ppt/slides/_rels/slide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0.jpeg"/><Relationship Id="rId4" Type="http://schemas.openxmlformats.org/officeDocument/2006/relationships/hyperlink" Target="http://drive.google.com/file/d/1huKXcY7kBUYzolI-H91M97jgbLWowVdY/view" TargetMode="External"/></Relationships>
</file>

<file path=ppt/slides/_rels/slide7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18MVKuKlyjTISPTCG_-jHsd6LXIXJbO/view" TargetMode="External"/><Relationship Id="rId2" Type="http://schemas.openxmlformats.org/officeDocument/2006/relationships/notesSlide" Target="../notesSlides/notesSlide7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1.jpeg"/></Relationships>
</file>

<file path=ppt/slides/_rels/slide7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1.jpeg"/><Relationship Id="rId4" Type="http://schemas.openxmlformats.org/officeDocument/2006/relationships/hyperlink" Target="http://drive.google.com/file/d/1818MVKuKlyjTISPTCG_-jHsd6LXIXJbO/view" TargetMode="External"/></Relationships>
</file>

<file path=ppt/slides/_rels/slide72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wY_zuDNd-aRCRcPLO83uvggFF7isBSr/view" TargetMode="External"/><Relationship Id="rId2" Type="http://schemas.openxmlformats.org/officeDocument/2006/relationships/notesSlide" Target="../notesSlides/notesSlide7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4ZnLhG4UD3aJCZamGArgWG0euc885HFb/view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2.jpeg"/><Relationship Id="rId4" Type="http://schemas.openxmlformats.org/officeDocument/2006/relationships/hyperlink" Target="http://drive.google.com/file/d/1xwY_zuDNd-aRCRcPLO83uvggFF7isBSr/view" TargetMode="External"/></Relationships>
</file>

<file path=ppt/slides/_rels/slide73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Tfdrg4xz8ZJ8ExdBCP0kh9vH2ITttqQ/view" TargetMode="External"/><Relationship Id="rId2" Type="http://schemas.openxmlformats.org/officeDocument/2006/relationships/notesSlide" Target="../notesSlides/notesSlide7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3.jpeg"/></Relationships>
</file>

<file path=ppt/slides/_rels/slide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3.jpeg"/><Relationship Id="rId4" Type="http://schemas.openxmlformats.org/officeDocument/2006/relationships/hyperlink" Target="http://drive.google.com/file/d/1ZTfdrg4xz8ZJ8ExdBCP0kh9vH2ITttqQ/view" TargetMode="External"/></Relationships>
</file>

<file path=ppt/slides/_rels/slide7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qQE6M4K-_og_wpgcHRdevDkwn8C810B/view" TargetMode="External"/><Relationship Id="rId2" Type="http://schemas.openxmlformats.org/officeDocument/2006/relationships/notesSlide" Target="../notesSlides/notesSlide7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4.jpeg"/></Relationships>
</file>

<file path=ppt/slides/_rels/slide7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4.jpeg"/><Relationship Id="rId4" Type="http://schemas.openxmlformats.org/officeDocument/2006/relationships/hyperlink" Target="http://drive.google.com/file/d/1uqQE6M4K-_og_wpgcHRdevDkwn8C810B/view" TargetMode="External"/></Relationships>
</file>

<file path=ppt/slides/_rels/slide73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oOuOoen0uPyjMk7elFaM2Rp9fHehDUp/view" TargetMode="External"/><Relationship Id="rId2" Type="http://schemas.openxmlformats.org/officeDocument/2006/relationships/notesSlide" Target="../notesSlides/notesSlide7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5.jpeg"/></Relationships>
</file>

<file path=ppt/slides/_rels/slide7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5.jpeg"/><Relationship Id="rId4" Type="http://schemas.openxmlformats.org/officeDocument/2006/relationships/hyperlink" Target="http://drive.google.com/file/d/1ZoOuOoen0uPyjMk7elFaM2Rp9fHehDUp/view" TargetMode="External"/></Relationships>
</file>

<file path=ppt/slides/_rels/slide73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tM83byZbsrDtDKd8nE0hZfx8vK89Op5/view" TargetMode="External"/><Relationship Id="rId2" Type="http://schemas.openxmlformats.org/officeDocument/2006/relationships/notesSlide" Target="../notesSlides/notesSlide7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6.jpeg"/></Relationships>
</file>

<file path=ppt/slides/_rels/slide7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6.jpeg"/><Relationship Id="rId4" Type="http://schemas.openxmlformats.org/officeDocument/2006/relationships/hyperlink" Target="http://drive.google.com/file/d/1ZtM83byZbsrDtDKd8nE0hZfx8vK89Op5/view" TargetMode="External"/></Relationships>
</file>

<file path=ppt/slides/_rels/slide73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OtzCa3p-nQeQooI8ZqzbVm88O1EQ9bF/view" TargetMode="External"/><Relationship Id="rId2" Type="http://schemas.openxmlformats.org/officeDocument/2006/relationships/notesSlide" Target="../notesSlides/notesSlide7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j0r_6zGO0gYNr0NZvAWPcM8oeeaIF90/view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7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7.jpeg"/><Relationship Id="rId4" Type="http://schemas.openxmlformats.org/officeDocument/2006/relationships/hyperlink" Target="http://drive.google.com/file/d/1MOtzCa3p-nQeQooI8ZqzbVm88O1EQ9bF/view" TargetMode="External"/></Relationships>
</file>

<file path=ppt/slides/_rels/slide74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_3yvzWP2sbUocXOmgCbnwrcu-uLDCDq/view" TargetMode="External"/><Relationship Id="rId2" Type="http://schemas.openxmlformats.org/officeDocument/2006/relationships/notesSlide" Target="../notesSlides/notesSlide7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8.jpeg"/></Relationships>
</file>

<file path=ppt/slides/_rels/slide7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8.jpeg"/><Relationship Id="rId4" Type="http://schemas.openxmlformats.org/officeDocument/2006/relationships/hyperlink" Target="http://drive.google.com/file/d/1P_3yvzWP2sbUocXOmgCbnwrcu-uLDCDq/view" TargetMode="External"/></Relationships>
</file>

<file path=ppt/slides/_rels/slide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9.jpeg"/><Relationship Id="rId4" Type="http://schemas.openxmlformats.org/officeDocument/2006/relationships/hyperlink" Target="http://drive.google.com/file/d/19kP21MdEInfYYpDxJzdkS8BZTMrFKh09/view" TargetMode="External"/></Relationships>
</file>

<file path=ppt/slides/_rels/slide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9.jpeg"/><Relationship Id="rId4" Type="http://schemas.openxmlformats.org/officeDocument/2006/relationships/hyperlink" Target="http://drive.google.com/file/d/19kP21MdEInfYYpDxJzdkS8BZTMrFKh09/view" TargetMode="External"/></Relationships>
</file>

<file path=ppt/slides/_rels/slide7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45.xml"/><Relationship Id="rId1" Type="http://schemas.openxmlformats.org/officeDocument/2006/relationships/slideLayout" Target="../slideLayouts/slideLayout1.xml"/></Relationships>
</file>

<file path=ppt/slides/_rels/slide7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6.xml"/><Relationship Id="rId1" Type="http://schemas.openxmlformats.org/officeDocument/2006/relationships/slideLayout" Target="../slideLayouts/slideLayout1.xml"/></Relationships>
</file>

<file path=ppt/slides/_rels/slide7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7.xml"/><Relationship Id="rId1" Type="http://schemas.openxmlformats.org/officeDocument/2006/relationships/slideLayout" Target="../slideLayouts/slideLayout1.xml"/></Relationships>
</file>

<file path=ppt/slides/_rels/slide7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8.xml"/><Relationship Id="rId1" Type="http://schemas.openxmlformats.org/officeDocument/2006/relationships/slideLayout" Target="../slideLayouts/slideLayout1.xml"/></Relationships>
</file>

<file path=ppt/slides/_rels/slide7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j0r_6zGO0gYNr0NZvAWPcM8oeeaIF90/view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4.jpeg"/></Relationships>
</file>

<file path=ppt/slides/_rels/slide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5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BbPeEMQsXkedgYmL6MQdM9n9RDV8eDv/view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BbPeEMQsXkedgYmL6MQdM9n9RDV8eDv/view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pCPHd0nKKGd4dlrXRdmkvWgG9hw-yfg/view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pCPHd0nKKGd4dlrXRdmkvWgG9hw-yfg/view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4nZ2-NHdDPen4rbPpithpsnlONvbjw9/vie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8_5M4nYt79XeYw-j3TXU9jNgdC-EE4q/view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8_5M4nYt79XeYw-j3TXU9jNgdC-EE4q/view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DM0lmqx9vvIho8Ry0_OONm3cLF55pTN/view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DM0lmqx9vvIho8Ry0_OONm3cLF55pTN/view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3z0W9sqP_aRu2T1xb-DTf23WxB8cnGzL/view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3z0W9sqP_aRu2T1xb-DTf23WxB8cnGzL/view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SdNXacYCpbaaBT6uZo0itAaGFl9_1VD/view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SdNXacYCpbaaBT6uZo0itAaGFl9_1VD/view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EQZb_guE2NMB8x3tFyamrzyKfoyqkMI/view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EQZb_guE2NMB8x3tFyamrzyKfoyqkMI/view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4nZ2-NHdDPen4rbPpithpsnlONvbjw9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6Df4RyW3gTxqYrYusY8NuOZB2Zxx0G4/view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B6Df4RyW3gTxqYrYusY8NuOZB2Zxx0G4/view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Pyogbtox3yi_o-ZI4d-VZz48r-Pb9jK/view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Pyogbtox3yi_o-ZI4d-VZz48r-Pb9jK/view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hNWf47XH_E833Q1ogzr5BOimj-UbrCJ/view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hNWf47XH_E833Q1ogzr5BOimj-UbrCJ/view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mL6dC-HONBmRI3TTdzMizwygxlFgw43/view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mL6dC-HONBmRI3TTdzMizwygxlFgw43/view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M2Xcr4H1l36djB_0kHiXpGynBxapvPn/view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M2Xcr4H1l36djB_0kHiXpGynBxapvPn/view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43" name="Google Shape;143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5563"/>
            <a:ext cx="9906000" cy="39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1327950" y="459325"/>
            <a:ext cx="744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rPr>
              <a:t>Rule 42 course - </a:t>
            </a:r>
            <a:r>
              <a:rPr lang="it-IT" sz="4000" b="1">
                <a:solidFill>
                  <a:srgbClr val="7C92D1"/>
                </a:solidFill>
              </a:rPr>
              <a:t>382</a:t>
            </a:r>
            <a:r>
              <a:rPr lang="it-IT" sz="4000" b="1" i="0" u="none" strike="noStrike" cap="none">
                <a:solidFill>
                  <a:srgbClr val="7C92D1"/>
                </a:solidFill>
                <a:latin typeface="Arial"/>
                <a:ea typeface="Arial"/>
                <a:cs typeface="Arial"/>
                <a:sym typeface="Arial"/>
              </a:rPr>
              <a:t> exercises</a:t>
            </a:r>
            <a:endParaRPr sz="4000" b="1" i="0" u="none" strike="noStrike" cap="none" baseline="30000">
              <a:solidFill>
                <a:srgbClr val="7C92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 txBox="1"/>
          <p:nvPr/>
        </p:nvSpPr>
        <p:spPr>
          <a:xfrm>
            <a:off x="226031" y="1764457"/>
            <a:ext cx="9378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1" u="none" strike="noStrike" cap="none" dirty="0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</a:rPr>
              <a:t>This presentation was written by Ezio Fonda. The videos in this Power Point have been made by the author, by colleagues or taken from publicly accessible websites. If a competitor wants to remove a video which they are in, please send an email to www@eziofonda.it</a:t>
            </a:r>
            <a:endParaRPr sz="1300" b="0" i="1" u="none" strike="noStrike" cap="none" dirty="0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 txBox="1"/>
          <p:nvPr/>
        </p:nvSpPr>
        <p:spPr>
          <a:xfrm>
            <a:off x="4001100" y="1074925"/>
            <a:ext cx="190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Updated </a:t>
            </a:r>
            <a:r>
              <a:rPr lang="it-IT">
                <a:solidFill>
                  <a:srgbClr val="00B0F0"/>
                </a:solidFill>
              </a:rPr>
              <a:t>18/11/2024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981649" y="172024"/>
            <a:ext cx="723900" cy="4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fd46cf6ae_0_7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sp>
        <p:nvSpPr>
          <p:cNvPr id="223" name="Google Shape;223;g10fd46cf6ae_0_7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10fd46cf6ae_0_77" title="0000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1113f97cce_0_403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7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100</a:t>
            </a:fld>
            <a:endParaRPr/>
          </a:p>
        </p:txBody>
      </p:sp>
      <p:sp>
        <p:nvSpPr>
          <p:cNvPr id="1017" name="Google Shape;1017;g11113f97cce_0_40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g11113f97cce_0_403" title="0005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675" y="1528925"/>
            <a:ext cx="7832650" cy="440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111c7a90c08_0_370"/>
          <p:cNvSpPr txBox="1">
            <a:spLocks noGrp="1"/>
          </p:cNvSpPr>
          <p:nvPr>
            <p:ph type="sldNum" idx="12"/>
          </p:nvPr>
        </p:nvSpPr>
        <p:spPr>
          <a:xfrm>
            <a:off x="9339283" y="6418275"/>
            <a:ext cx="437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101</a:t>
            </a:fld>
            <a:endParaRPr/>
          </a:p>
        </p:txBody>
      </p:sp>
      <p:sp>
        <p:nvSpPr>
          <p:cNvPr id="1025" name="Google Shape;1025;g111c7a90c08_0_37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Google Shape;1026;g111c7a90c08_0_370" title="0005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675" y="1528925"/>
            <a:ext cx="7832650" cy="44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g111c7a90c08_0_37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11113f97cce_0_416"/>
          <p:cNvSpPr txBox="1">
            <a:spLocks noGrp="1"/>
          </p:cNvSpPr>
          <p:nvPr>
            <p:ph type="sldNum" idx="12"/>
          </p:nvPr>
        </p:nvSpPr>
        <p:spPr>
          <a:xfrm>
            <a:off x="9339274" y="6418275"/>
            <a:ext cx="40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102</a:t>
            </a:fld>
            <a:endParaRPr/>
          </a:p>
        </p:txBody>
      </p:sp>
      <p:sp>
        <p:nvSpPr>
          <p:cNvPr id="1034" name="Google Shape;1034;g11113f97cce_0_41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5" name="Google Shape;1035;g11113f97cce_0_416" title="0005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11c7a90c08_0_377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7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103</a:t>
            </a:fld>
            <a:endParaRPr/>
          </a:p>
        </p:txBody>
      </p:sp>
      <p:sp>
        <p:nvSpPr>
          <p:cNvPr id="1042" name="Google Shape;1042;g111c7a90c08_0_37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3" name="Google Shape;1043;g111c7a90c08_0_377" title="0005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g111c7a90c08_0_37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45" name="Google Shape;1045;g111c7a90c08_0_377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1113f97cce_0_433"/>
          <p:cNvSpPr txBox="1">
            <a:spLocks noGrp="1"/>
          </p:cNvSpPr>
          <p:nvPr>
            <p:ph type="sldNum" idx="12"/>
          </p:nvPr>
        </p:nvSpPr>
        <p:spPr>
          <a:xfrm>
            <a:off x="9280084" y="6418275"/>
            <a:ext cx="469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104</a:t>
            </a:fld>
            <a:endParaRPr/>
          </a:p>
        </p:txBody>
      </p:sp>
      <p:sp>
        <p:nvSpPr>
          <p:cNvPr id="1052" name="Google Shape;1052;g11113f97cce_0_43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053;g11113f97cce_0_433" title="0013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25" y="1229189"/>
            <a:ext cx="9058152" cy="5095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111c7a90c08_0_384"/>
          <p:cNvSpPr txBox="1">
            <a:spLocks noGrp="1"/>
          </p:cNvSpPr>
          <p:nvPr>
            <p:ph type="sldNum" idx="12"/>
          </p:nvPr>
        </p:nvSpPr>
        <p:spPr>
          <a:xfrm>
            <a:off x="9339281" y="6418275"/>
            <a:ext cx="401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105</a:t>
            </a:fld>
            <a:endParaRPr/>
          </a:p>
        </p:txBody>
      </p:sp>
      <p:sp>
        <p:nvSpPr>
          <p:cNvPr id="1060" name="Google Shape;1060;g111c7a90c08_0_38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1" name="Google Shape;1061;g111c7a90c08_0_384" title="0013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25" y="1229189"/>
            <a:ext cx="9058152" cy="509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g111c7a90c08_0_38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1113f97cce_0_492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69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106</a:t>
            </a:fld>
            <a:endParaRPr/>
          </a:p>
        </p:txBody>
      </p:sp>
      <p:sp>
        <p:nvSpPr>
          <p:cNvPr id="1069" name="Google Shape;1069;g11113f97cce_0_49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Google Shape;1070;g11113f97cce_0_492" title="0005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325" y="1543475"/>
            <a:ext cx="7794149" cy="43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111c7a90c08_0_391"/>
          <p:cNvSpPr txBox="1">
            <a:spLocks noGrp="1"/>
          </p:cNvSpPr>
          <p:nvPr>
            <p:ph type="sldNum" idx="12"/>
          </p:nvPr>
        </p:nvSpPr>
        <p:spPr>
          <a:xfrm>
            <a:off x="9339281" y="6418275"/>
            <a:ext cx="40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107</a:t>
            </a:fld>
            <a:endParaRPr/>
          </a:p>
        </p:txBody>
      </p:sp>
      <p:sp>
        <p:nvSpPr>
          <p:cNvPr id="1077" name="Google Shape;1077;g111c7a90c08_0_39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8" name="Google Shape;1078;g111c7a90c08_0_391" title="0005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325" y="1543475"/>
            <a:ext cx="7794149" cy="43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g111c7a90c08_0_39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113" y="77969"/>
            <a:ext cx="339625" cy="9169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80" name="Google Shape;1080;g111c7a90c08_0_391"/>
          <p:cNvGraphicFramePr/>
          <p:nvPr/>
        </p:nvGraphicFramePr>
        <p:xfrm>
          <a:off x="408025" y="27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0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It is unlikely that a boat in the yellow light area would be penalized, but it is possible.  If the action is repeated, the likelihood of a penalty will increase.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1113f97cce_0_50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108</a:t>
            </a:fld>
            <a:endParaRPr/>
          </a:p>
        </p:txBody>
      </p:sp>
      <p:sp>
        <p:nvSpPr>
          <p:cNvPr id="1087" name="Google Shape;1087;g11113f97cce_0_50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8" name="Google Shape;1088;g11113f97cce_0_506" title="0005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313" y="1763550"/>
            <a:ext cx="7505376" cy="422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111c7a90c08_0_40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109</a:t>
            </a:fld>
            <a:endParaRPr/>
          </a:p>
        </p:txBody>
      </p:sp>
      <p:sp>
        <p:nvSpPr>
          <p:cNvPr id="1095" name="Google Shape;1095;g111c7a90c08_0_40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6" name="Google Shape;1096;g111c7a90c08_0_405" title="0005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313" y="1763550"/>
            <a:ext cx="7505376" cy="42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g111c7a90c08_0_40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1c7a90c08_0_5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sp>
        <p:nvSpPr>
          <p:cNvPr id="231" name="Google Shape;231;g111c7a90c08_0_5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111c7a90c08_0_55" title="0000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11c7a90c08_0_5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4" name="Google Shape;234;g111c7a90c08_0_55"/>
          <p:cNvGraphicFramePr/>
          <p:nvPr/>
        </p:nvGraphicFramePr>
        <p:xfrm>
          <a:off x="533400" y="340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1113f97cce_0_532"/>
          <p:cNvSpPr txBox="1">
            <a:spLocks noGrp="1"/>
          </p:cNvSpPr>
          <p:nvPr>
            <p:ph type="sldNum" idx="12"/>
          </p:nvPr>
        </p:nvSpPr>
        <p:spPr>
          <a:xfrm>
            <a:off x="9339275" y="6418275"/>
            <a:ext cx="399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110</a:t>
            </a:fld>
            <a:endParaRPr/>
          </a:p>
        </p:txBody>
      </p:sp>
      <p:sp>
        <p:nvSpPr>
          <p:cNvPr id="1104" name="Google Shape;1104;g11113f97cce_0_53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5" name="Google Shape;1105;g11113f97cce_0_532" title="0005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400" y="140995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111c7a90c08_0_412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111</a:t>
            </a:fld>
            <a:endParaRPr/>
          </a:p>
        </p:txBody>
      </p:sp>
      <p:sp>
        <p:nvSpPr>
          <p:cNvPr id="1112" name="Google Shape;1112;g111c7a90c08_0_41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3" name="Google Shape;1113;g111c7a90c08_0_412" title="0005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400" y="1409950"/>
            <a:ext cx="80772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g111c7a90c08_0_4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15" name="Google Shape;1115;g111c7a90c08_0_412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3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42.3(c), one pump may be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11113f97cce_0_519"/>
          <p:cNvSpPr txBox="1">
            <a:spLocks noGrp="1"/>
          </p:cNvSpPr>
          <p:nvPr>
            <p:ph type="sldNum" idx="12"/>
          </p:nvPr>
        </p:nvSpPr>
        <p:spPr>
          <a:xfrm>
            <a:off x="9339278" y="6418275"/>
            <a:ext cx="40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112</a:t>
            </a:fld>
            <a:endParaRPr/>
          </a:p>
        </p:txBody>
      </p:sp>
      <p:sp>
        <p:nvSpPr>
          <p:cNvPr id="1122" name="Google Shape;1122;g11113f97cce_0_51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3" name="Google Shape;1123;g11113f97cce_0_519" title="0005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075" y="1620750"/>
            <a:ext cx="7338024" cy="412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111c7a90c08_0_398"/>
          <p:cNvSpPr txBox="1">
            <a:spLocks noGrp="1"/>
          </p:cNvSpPr>
          <p:nvPr>
            <p:ph type="sldNum" idx="12"/>
          </p:nvPr>
        </p:nvSpPr>
        <p:spPr>
          <a:xfrm>
            <a:off x="9339281" y="6418275"/>
            <a:ext cx="399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113</a:t>
            </a:fld>
            <a:endParaRPr/>
          </a:p>
        </p:txBody>
      </p:sp>
      <p:sp>
        <p:nvSpPr>
          <p:cNvPr id="1130" name="Google Shape;1130;g111c7a90c08_0_39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1" name="Google Shape;1131;g111c7a90c08_0_398" title="0005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075" y="1620750"/>
            <a:ext cx="7338024" cy="412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g111c7a90c08_0_39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11113f97cce_0_545"/>
          <p:cNvSpPr txBox="1">
            <a:spLocks noGrp="1"/>
          </p:cNvSpPr>
          <p:nvPr>
            <p:ph type="sldNum" idx="12"/>
          </p:nvPr>
        </p:nvSpPr>
        <p:spPr>
          <a:xfrm>
            <a:off x="9339279" y="6418275"/>
            <a:ext cx="36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114</a:t>
            </a:fld>
            <a:endParaRPr/>
          </a:p>
        </p:txBody>
      </p:sp>
      <p:sp>
        <p:nvSpPr>
          <p:cNvPr id="1139" name="Google Shape;1139;g11113f97cce_0_54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0" name="Google Shape;1140;g11113f97cce_0_545" title="00057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1950" y="1997375"/>
            <a:ext cx="6320802" cy="353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11c7a90c08_0_419"/>
          <p:cNvSpPr txBox="1">
            <a:spLocks noGrp="1"/>
          </p:cNvSpPr>
          <p:nvPr>
            <p:ph type="sldNum" idx="12"/>
          </p:nvPr>
        </p:nvSpPr>
        <p:spPr>
          <a:xfrm>
            <a:off x="9339278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115</a:t>
            </a:fld>
            <a:endParaRPr/>
          </a:p>
        </p:txBody>
      </p:sp>
      <p:sp>
        <p:nvSpPr>
          <p:cNvPr id="1147" name="Google Shape;1147;g111c7a90c08_0_41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8" name="Google Shape;1148;g111c7a90c08_0_419" title="00057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1950" y="1997375"/>
            <a:ext cx="6320802" cy="353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g111c7a90c08_0_41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50" name="Google Shape;1150;g111c7a90c08_0_419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1113f97cce_0_558"/>
          <p:cNvSpPr txBox="1">
            <a:spLocks noGrp="1"/>
          </p:cNvSpPr>
          <p:nvPr>
            <p:ph type="sldNum" idx="12"/>
          </p:nvPr>
        </p:nvSpPr>
        <p:spPr>
          <a:xfrm>
            <a:off x="9339279" y="6418275"/>
            <a:ext cx="36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116</a:t>
            </a:fld>
            <a:endParaRPr/>
          </a:p>
        </p:txBody>
      </p:sp>
      <p:sp>
        <p:nvSpPr>
          <p:cNvPr id="1157" name="Google Shape;1157;g11113f97cce_0_55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8" name="Google Shape;1158;g11113f97cce_0_558" title="0005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913" y="1979525"/>
            <a:ext cx="5752176" cy="323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11c7a90c08_0_426"/>
          <p:cNvSpPr txBox="1">
            <a:spLocks noGrp="1"/>
          </p:cNvSpPr>
          <p:nvPr>
            <p:ph type="sldNum" idx="12"/>
          </p:nvPr>
        </p:nvSpPr>
        <p:spPr>
          <a:xfrm>
            <a:off x="9339281" y="6418275"/>
            <a:ext cx="399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117</a:t>
            </a:fld>
            <a:endParaRPr/>
          </a:p>
        </p:txBody>
      </p:sp>
      <p:sp>
        <p:nvSpPr>
          <p:cNvPr id="1165" name="Google Shape;1165;g111c7a90c08_0_42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6" name="Google Shape;1166;g111c7a90c08_0_426" title="0005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913" y="1979525"/>
            <a:ext cx="5752176" cy="323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g111c7a90c08_0_4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68" name="Google Shape;1168;g111c7a90c08_0_426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11113f97cce_0_571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69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118</a:t>
            </a:fld>
            <a:endParaRPr/>
          </a:p>
        </p:txBody>
      </p:sp>
      <p:sp>
        <p:nvSpPr>
          <p:cNvPr id="1175" name="Google Shape;1175;g11113f97cce_0_57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g11113f97cce_0_571" title="0005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7901" y="946250"/>
            <a:ext cx="4530193" cy="531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11c7a90c08_0_433"/>
          <p:cNvSpPr txBox="1">
            <a:spLocks noGrp="1"/>
          </p:cNvSpPr>
          <p:nvPr>
            <p:ph type="sldNum" idx="12"/>
          </p:nvPr>
        </p:nvSpPr>
        <p:spPr>
          <a:xfrm>
            <a:off x="9339281" y="6418275"/>
            <a:ext cx="399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119</a:t>
            </a:fld>
            <a:endParaRPr/>
          </a:p>
        </p:txBody>
      </p:sp>
      <p:sp>
        <p:nvSpPr>
          <p:cNvPr id="1183" name="Google Shape;1183;g111c7a90c08_0_43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00059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Google Shape;1184;g111c7a90c08_0_433" title="0005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7901" y="946250"/>
            <a:ext cx="4530193" cy="53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g111c7a90c08_0_43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6" name="Google Shape;1186;g111c7a90c08_0_433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fd46cf6ae_0_10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  <p:sp>
        <p:nvSpPr>
          <p:cNvPr id="241" name="Google Shape;241;g10fd46cf6ae_0_10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g10fd46cf6ae_0_101" title="00006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1113f97cce_0_610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7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120</a:t>
            </a:fld>
            <a:endParaRPr/>
          </a:p>
        </p:txBody>
      </p:sp>
      <p:sp>
        <p:nvSpPr>
          <p:cNvPr id="1193" name="Google Shape;1193;g11113f97cce_0_61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4" name="Google Shape;1194;g11113f97cce_0_610" title="0006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550" y="1085025"/>
            <a:ext cx="7974275" cy="537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11c7a90c08_0_447"/>
          <p:cNvSpPr txBox="1">
            <a:spLocks noGrp="1"/>
          </p:cNvSpPr>
          <p:nvPr>
            <p:ph type="sldNum" idx="12"/>
          </p:nvPr>
        </p:nvSpPr>
        <p:spPr>
          <a:xfrm>
            <a:off x="9339279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121</a:t>
            </a:fld>
            <a:endParaRPr/>
          </a:p>
        </p:txBody>
      </p:sp>
      <p:sp>
        <p:nvSpPr>
          <p:cNvPr id="1201" name="Google Shape;1201;g111c7a90c08_0_44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2" name="Google Shape;1202;g111c7a90c08_0_447" title="0006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550" y="1085025"/>
            <a:ext cx="7974275" cy="53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g111c7a90c08_0_44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4" name="Google Shape;1204;g111c7a90c08_0_447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11113f97cce_0_636"/>
          <p:cNvSpPr txBox="1">
            <a:spLocks noGrp="1"/>
          </p:cNvSpPr>
          <p:nvPr>
            <p:ph type="sldNum" idx="12"/>
          </p:nvPr>
        </p:nvSpPr>
        <p:spPr>
          <a:xfrm>
            <a:off x="9339278" y="6418275"/>
            <a:ext cx="339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122</a:t>
            </a:fld>
            <a:endParaRPr/>
          </a:p>
        </p:txBody>
      </p:sp>
      <p:sp>
        <p:nvSpPr>
          <p:cNvPr id="1211" name="Google Shape;1211;g11113f97cce_0_63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2" name="Google Shape;1212;g11113f97cce_0_636" title="0006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3875" y="1876987"/>
            <a:ext cx="5518248" cy="31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11c7a90c08_0_468"/>
          <p:cNvSpPr txBox="1">
            <a:spLocks noGrp="1"/>
          </p:cNvSpPr>
          <p:nvPr>
            <p:ph type="sldNum" idx="12"/>
          </p:nvPr>
        </p:nvSpPr>
        <p:spPr>
          <a:xfrm>
            <a:off x="9339278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123</a:t>
            </a:fld>
            <a:endParaRPr/>
          </a:p>
        </p:txBody>
      </p:sp>
      <p:sp>
        <p:nvSpPr>
          <p:cNvPr id="1219" name="Google Shape;1219;g111c7a90c08_0_46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0" name="Google Shape;1220;g111c7a90c08_0_468" title="0006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3875" y="1876987"/>
            <a:ext cx="5518248" cy="31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g111c7a90c08_0_46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111c7a90c08_0_454"/>
          <p:cNvSpPr txBox="1">
            <a:spLocks noGrp="1"/>
          </p:cNvSpPr>
          <p:nvPr>
            <p:ph type="sldNum" idx="12"/>
          </p:nvPr>
        </p:nvSpPr>
        <p:spPr>
          <a:xfrm>
            <a:off x="9339275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124</a:t>
            </a:fld>
            <a:endParaRPr/>
          </a:p>
        </p:txBody>
      </p:sp>
      <p:sp>
        <p:nvSpPr>
          <p:cNvPr id="1228" name="Google Shape;1228;g111c7a90c08_0_45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00060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" name="Google Shape;1229;g111c7a90c08_0_454" title="0006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025" y="1715450"/>
            <a:ext cx="7420848" cy="417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11e401a798_6_28"/>
          <p:cNvSpPr txBox="1">
            <a:spLocks noGrp="1"/>
          </p:cNvSpPr>
          <p:nvPr>
            <p:ph type="sldNum" idx="12"/>
          </p:nvPr>
        </p:nvSpPr>
        <p:spPr>
          <a:xfrm>
            <a:off x="9339275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125</a:t>
            </a:fld>
            <a:endParaRPr/>
          </a:p>
        </p:txBody>
      </p:sp>
      <p:sp>
        <p:nvSpPr>
          <p:cNvPr id="1236" name="Google Shape;1236;g111e401a798_6_2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00060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7" name="Google Shape;1237;g111e401a798_6_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g111e401a798_6_28" title="00060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025" y="1715450"/>
            <a:ext cx="7420848" cy="417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1113f97cce_0_623"/>
          <p:cNvSpPr txBox="1">
            <a:spLocks noGrp="1"/>
          </p:cNvSpPr>
          <p:nvPr>
            <p:ph type="sldNum" idx="12"/>
          </p:nvPr>
        </p:nvSpPr>
        <p:spPr>
          <a:xfrm>
            <a:off x="9339279" y="6418275"/>
            <a:ext cx="36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126</a:t>
            </a:fld>
            <a:endParaRPr/>
          </a:p>
        </p:txBody>
      </p:sp>
      <p:sp>
        <p:nvSpPr>
          <p:cNvPr id="1245" name="Google Shape;1245;g11113f97cce_0_62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6" name="Google Shape;1246;g11113f97cce_0_623" title="0006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11c7a90c08_0_461"/>
          <p:cNvSpPr txBox="1">
            <a:spLocks noGrp="1"/>
          </p:cNvSpPr>
          <p:nvPr>
            <p:ph type="sldNum" idx="12"/>
          </p:nvPr>
        </p:nvSpPr>
        <p:spPr>
          <a:xfrm>
            <a:off x="9339278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127</a:t>
            </a:fld>
            <a:endParaRPr/>
          </a:p>
        </p:txBody>
      </p:sp>
      <p:sp>
        <p:nvSpPr>
          <p:cNvPr id="1253" name="Google Shape;1253;g111c7a90c08_0_46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4" name="Google Shape;1254;g111c7a90c08_0_461" title="0006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g111c7a90c08_0_46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56" name="Google Shape;1256;g111c7a90c08_0_461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11113f97cce_0_649"/>
          <p:cNvSpPr txBox="1">
            <a:spLocks noGrp="1"/>
          </p:cNvSpPr>
          <p:nvPr>
            <p:ph type="sldNum" idx="12"/>
          </p:nvPr>
        </p:nvSpPr>
        <p:spPr>
          <a:xfrm>
            <a:off x="9339275" y="6418275"/>
            <a:ext cx="37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128</a:t>
            </a:fld>
            <a:endParaRPr/>
          </a:p>
        </p:txBody>
      </p:sp>
      <p:sp>
        <p:nvSpPr>
          <p:cNvPr id="1263" name="Google Shape;1263;g11113f97cce_0_64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4" name="Google Shape;1264;g11113f97cce_0_649" title="00065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4100" y="1338825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111c7a90c08_0_475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7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129</a:t>
            </a:fld>
            <a:endParaRPr/>
          </a:p>
        </p:txBody>
      </p:sp>
      <p:sp>
        <p:nvSpPr>
          <p:cNvPr id="1271" name="Google Shape;1271;g111c7a90c08_0_47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2" name="Google Shape;1272;g111c7a90c08_0_475" title="00065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4100" y="1338825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111c7a90c08_0_47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4" name="Google Shape;1274;g111c7a90c08_0_475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1c7a90c08_0_6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  <p:sp>
        <p:nvSpPr>
          <p:cNvPr id="249" name="Google Shape;249;g111c7a90c08_0_6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111c7a90c08_0_62" title="00006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11c7a90c08_0_6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2" name="Google Shape;252;g111c7a90c08_0_62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11113f97cce_0_662"/>
          <p:cNvSpPr txBox="1">
            <a:spLocks noGrp="1"/>
          </p:cNvSpPr>
          <p:nvPr>
            <p:ph type="sldNum" idx="12"/>
          </p:nvPr>
        </p:nvSpPr>
        <p:spPr>
          <a:xfrm>
            <a:off x="9339279" y="6418275"/>
            <a:ext cx="36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130</a:t>
            </a:fld>
            <a:endParaRPr/>
          </a:p>
        </p:txBody>
      </p:sp>
      <p:sp>
        <p:nvSpPr>
          <p:cNvPr id="1281" name="Google Shape;1281;g11113f97cce_0_66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2" name="Google Shape;1282;g11113f97cce_0_662" title="0006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9125" y="1388525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11c7a90c08_0_482"/>
          <p:cNvSpPr txBox="1">
            <a:spLocks noGrp="1"/>
          </p:cNvSpPr>
          <p:nvPr>
            <p:ph type="sldNum" idx="12"/>
          </p:nvPr>
        </p:nvSpPr>
        <p:spPr>
          <a:xfrm>
            <a:off x="9339279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131</a:t>
            </a:fld>
            <a:endParaRPr/>
          </a:p>
        </p:txBody>
      </p:sp>
      <p:sp>
        <p:nvSpPr>
          <p:cNvPr id="1289" name="Google Shape;1289;g111c7a90c08_0_48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0" name="Google Shape;1290;g111c7a90c08_0_482" title="0006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9125" y="1388525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g111c7a90c08_0_48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92" name="Google Shape;1292;g111c7a90c08_0_482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11113f97cce_0_675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69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132</a:t>
            </a:fld>
            <a:endParaRPr/>
          </a:p>
        </p:txBody>
      </p:sp>
      <p:sp>
        <p:nvSpPr>
          <p:cNvPr id="1299" name="Google Shape;1299;g11113f97cce_0_67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0" name="Google Shape;1300;g11113f97cce_0_675" title="0006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11c7a90c08_0_489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7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133</a:t>
            </a:fld>
            <a:endParaRPr/>
          </a:p>
        </p:txBody>
      </p:sp>
      <p:sp>
        <p:nvSpPr>
          <p:cNvPr id="1307" name="Google Shape;1307;g111c7a90c08_0_48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8" name="Google Shape;1308;g111c7a90c08_0_489" title="0006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g111c7a90c08_0_48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10" name="Google Shape;1310;g111c7a90c08_0_489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11113f97cce_0_70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74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5999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134</a:t>
            </a:fld>
            <a:endParaRPr/>
          </a:p>
        </p:txBody>
      </p:sp>
      <p:sp>
        <p:nvSpPr>
          <p:cNvPr id="1317" name="Google Shape;1317;g11113f97cce_0_70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8" name="Google Shape;1318;g11113f97cce_0_701" title="0006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725" y="1770600"/>
            <a:ext cx="5896550" cy="331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11c7a90c08_0_503"/>
          <p:cNvSpPr txBox="1">
            <a:spLocks noGrp="1"/>
          </p:cNvSpPr>
          <p:nvPr>
            <p:ph type="sldNum" idx="12"/>
          </p:nvPr>
        </p:nvSpPr>
        <p:spPr>
          <a:xfrm>
            <a:off x="9339278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135</a:t>
            </a:fld>
            <a:endParaRPr/>
          </a:p>
        </p:txBody>
      </p:sp>
      <p:sp>
        <p:nvSpPr>
          <p:cNvPr id="1325" name="Google Shape;1325;g111c7a90c08_0_50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6" name="Google Shape;1326;g111c7a90c08_0_503" title="0006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725" y="1770600"/>
            <a:ext cx="5896550" cy="331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g111c7a90c08_0_50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8" name="Google Shape;1328;g111c7a90c08_0_503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1113f97cce_0_71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136</a:t>
            </a:fld>
            <a:endParaRPr/>
          </a:p>
        </p:txBody>
      </p:sp>
      <p:sp>
        <p:nvSpPr>
          <p:cNvPr id="1335" name="Google Shape;1335;g11113f97cce_0_71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6" name="Google Shape;1336;g11113f97cce_0_714" title="0007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476" y="1366625"/>
            <a:ext cx="8315055" cy="487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11c7a90c08_0_51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137</a:t>
            </a:fld>
            <a:endParaRPr/>
          </a:p>
        </p:txBody>
      </p:sp>
      <p:sp>
        <p:nvSpPr>
          <p:cNvPr id="1343" name="Google Shape;1343;g111c7a90c08_0_51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4" name="Google Shape;1344;g111c7a90c08_0_510" title="0007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476" y="1339825"/>
            <a:ext cx="8315055" cy="487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g111c7a90c08_0_51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46" name="Google Shape;1346;g111c7a90c08_0_510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1113f97cce_0_74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138</a:t>
            </a:fld>
            <a:endParaRPr/>
          </a:p>
        </p:txBody>
      </p:sp>
      <p:sp>
        <p:nvSpPr>
          <p:cNvPr id="1353" name="Google Shape;1353;g11113f97cce_0_74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4" name="Google Shape;1354;g11113f97cce_0_740" title="00072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75" y="1414750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11c7a90c08_0_52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139</a:t>
            </a:fld>
            <a:endParaRPr/>
          </a:p>
        </p:txBody>
      </p:sp>
      <p:sp>
        <p:nvSpPr>
          <p:cNvPr id="1361" name="Google Shape;1361;g111c7a90c08_0_52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2" name="Google Shape;1362;g111c7a90c08_0_524" title="00072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75" y="1414750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111c7a90c08_0_52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64" name="Google Shape;1364;g111c7a90c08_0_524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09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fd46cf6ae_0_11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  <p:sp>
        <p:nvSpPr>
          <p:cNvPr id="259" name="Google Shape;259;g10fd46cf6ae_0_11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g10fd46cf6ae_0_114" title="0000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275" y="1892300"/>
            <a:ext cx="6991123" cy="393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11113f97cce_0_77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140</a:t>
            </a:fld>
            <a:endParaRPr/>
          </a:p>
        </p:txBody>
      </p:sp>
      <p:sp>
        <p:nvSpPr>
          <p:cNvPr id="1371" name="Google Shape;1371;g11113f97cce_0_77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2" name="Google Shape;1372;g11113f97cce_0_779" title="0002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825" y="1392075"/>
            <a:ext cx="8000750" cy="45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11e401a798_6_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141</a:t>
            </a:fld>
            <a:endParaRPr/>
          </a:p>
        </p:txBody>
      </p:sp>
      <p:sp>
        <p:nvSpPr>
          <p:cNvPr id="1379" name="Google Shape;1379;g111e401a798_6_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0" name="Google Shape;1380;g111e401a798_6_5" title="0002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825" y="1392075"/>
            <a:ext cx="8000750" cy="45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g111e401a798_6_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1113f97cce_0_75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142</a:t>
            </a:fld>
            <a:endParaRPr/>
          </a:p>
        </p:txBody>
      </p:sp>
      <p:sp>
        <p:nvSpPr>
          <p:cNvPr id="1388" name="Google Shape;1388;g11113f97cce_0_75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9" name="Google Shape;1389;g11113f97cce_0_753" title="00073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650" y="1338825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111c7a90c08_0_53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143</a:t>
            </a:fld>
            <a:endParaRPr/>
          </a:p>
        </p:txBody>
      </p:sp>
      <p:sp>
        <p:nvSpPr>
          <p:cNvPr id="1396" name="Google Shape;1396;g111c7a90c08_0_53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Google Shape;1397;g111c7a90c08_0_531" title="00073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650" y="1338825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g111c7a90c08_0_53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99" name="Google Shape;1399;g111c7a90c08_0_53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09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11113f97cce_0_84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144</a:t>
            </a:fld>
            <a:endParaRPr/>
          </a:p>
        </p:txBody>
      </p:sp>
      <p:sp>
        <p:nvSpPr>
          <p:cNvPr id="1406" name="Google Shape;1406;g11113f97cce_0_84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7" name="Google Shape;1407;g11113f97cce_0_844" title="0008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375" y="1155177"/>
            <a:ext cx="8645256" cy="509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111c7a90c08_0_58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145</a:t>
            </a:fld>
            <a:endParaRPr/>
          </a:p>
        </p:txBody>
      </p:sp>
      <p:sp>
        <p:nvSpPr>
          <p:cNvPr id="1414" name="Google Shape;1414;g111c7a90c08_0_58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5" name="Google Shape;1415;g111c7a90c08_0_580" title="0008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375" y="1155177"/>
            <a:ext cx="8645256" cy="50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g111c7a90c08_0_58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11113f97cce_0_76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146</a:t>
            </a:fld>
            <a:endParaRPr/>
          </a:p>
        </p:txBody>
      </p:sp>
      <p:sp>
        <p:nvSpPr>
          <p:cNvPr id="1423" name="Google Shape;1423;g11113f97cce_0_76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1113f97cce_0_766" title="0007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111c7a90c08_0_53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147</a:t>
            </a:fld>
            <a:endParaRPr/>
          </a:p>
        </p:txBody>
      </p:sp>
      <p:sp>
        <p:nvSpPr>
          <p:cNvPr id="1431" name="Google Shape;1431;g111c7a90c08_0_53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2" name="Google Shape;1432;g111c7a90c08_0_538" title="0007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g111c7a90c08_0_53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4" name="Google Shape;1434;g111c7a90c08_0_53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 is rocking prohibited by rule 42.2(b), even if the boat changes course with each r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1113f97cce_0_79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148</a:t>
            </a:fld>
            <a:endParaRPr/>
          </a:p>
        </p:txBody>
      </p:sp>
      <p:sp>
        <p:nvSpPr>
          <p:cNvPr id="1441" name="Google Shape;1441;g11113f97cce_0_79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2" name="Google Shape;1442;g11113f97cce_0_792" title="0007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813" y="1897225"/>
            <a:ext cx="6590376" cy="370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111c7a90c08_0_552"/>
          <p:cNvSpPr txBox="1">
            <a:spLocks noGrp="1"/>
          </p:cNvSpPr>
          <p:nvPr>
            <p:ph type="sldNum" idx="12"/>
          </p:nvPr>
        </p:nvSpPr>
        <p:spPr>
          <a:xfrm>
            <a:off x="9339279" y="6418275"/>
            <a:ext cx="339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149</a:t>
            </a:fld>
            <a:endParaRPr/>
          </a:p>
        </p:txBody>
      </p:sp>
      <p:sp>
        <p:nvSpPr>
          <p:cNvPr id="1449" name="Google Shape;1449;g111c7a90c08_0_55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0" name="Google Shape;1450;g111c7a90c08_0_552" title="0007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813" y="1897225"/>
            <a:ext cx="6590376" cy="37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g111c7a90c08_0_55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2" name="Google Shape;1452;g111c7a90c08_0_552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42.2c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ooching: sudden forward body movement, stopped abruptly;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1c7a90c08_0_104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  <p:sp>
        <p:nvSpPr>
          <p:cNvPr id="267" name="Google Shape;267;g111c7a90c08_0_104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111c7a90c08_0_1048" title="0000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275" y="1892300"/>
            <a:ext cx="6991123" cy="393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11c7a90c08_0_104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0" name="Google Shape;270;g111c7a90c08_0_1048"/>
          <p:cNvGraphicFramePr/>
          <p:nvPr/>
        </p:nvGraphicFramePr>
        <p:xfrm>
          <a:off x="392450" y="5405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is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1113f97cce_0_80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150</a:t>
            </a:fld>
            <a:endParaRPr/>
          </a:p>
        </p:txBody>
      </p:sp>
      <p:sp>
        <p:nvSpPr>
          <p:cNvPr id="1459" name="Google Shape;1459;g11113f97cce_0_80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0" name="Google Shape;1460;g11113f97cce_0_805" title="00077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400" y="146580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11c7a90c08_0_55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151</a:t>
            </a:fld>
            <a:endParaRPr/>
          </a:p>
        </p:txBody>
      </p:sp>
      <p:sp>
        <p:nvSpPr>
          <p:cNvPr id="1467" name="Google Shape;1467;g111c7a90c08_0_55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8" name="Google Shape;1468;g111c7a90c08_0_559" title="00077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400" y="146580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g111c7a90c08_0_55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111c7a90c08_0_56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152</a:t>
            </a:fld>
            <a:endParaRPr/>
          </a:p>
        </p:txBody>
      </p:sp>
      <p:sp>
        <p:nvSpPr>
          <p:cNvPr id="1476" name="Google Shape;1476;g111c7a90c08_0_56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7" name="Google Shape;1477;g111c7a90c08_0_566" title="00078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650" y="1930501"/>
            <a:ext cx="7888701" cy="37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111c7a90c08_0_112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153</a:t>
            </a:fld>
            <a:endParaRPr/>
          </a:p>
        </p:txBody>
      </p:sp>
      <p:sp>
        <p:nvSpPr>
          <p:cNvPr id="1484" name="Google Shape;1484;g111c7a90c08_0_112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5" name="Google Shape;1485;g111c7a90c08_0_1123" title="00078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650" y="1930501"/>
            <a:ext cx="7888701" cy="37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111c7a90c08_0_11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7" name="Google Shape;1487;g111c7a90c08_0_1123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49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sculling: repeated movement of the helm that is either forceful or that propels the boat forward or prevents her from moving as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11113f97cce_0_83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154</a:t>
            </a:fld>
            <a:endParaRPr/>
          </a:p>
        </p:txBody>
      </p:sp>
      <p:sp>
        <p:nvSpPr>
          <p:cNvPr id="1494" name="Google Shape;1494;g11113f97cce_0_83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5" name="Google Shape;1495;g11113f97cce_0_831" title="0007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163014"/>
            <a:ext cx="9601200" cy="470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111c7a90c08_0_57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155</a:t>
            </a:fld>
            <a:endParaRPr/>
          </a:p>
        </p:txBody>
      </p:sp>
      <p:sp>
        <p:nvSpPr>
          <p:cNvPr id="1502" name="Google Shape;1502;g111c7a90c08_0_57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00079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3" name="Google Shape;1503;g111c7a90c08_0_573" title="0007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239214"/>
            <a:ext cx="9601200" cy="470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111c7a90c08_0_57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05" name="Google Shape;1505;g111c7a90c08_0_573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49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sculling: repeated movement of the helm that is either forceful or that propels the boat forward or prevents her from moving as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1113f97cce_0_85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156</a:t>
            </a:fld>
            <a:endParaRPr/>
          </a:p>
        </p:txBody>
      </p:sp>
      <p:sp>
        <p:nvSpPr>
          <p:cNvPr id="1512" name="Google Shape;1512;g11113f97cce_0_85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3" name="Google Shape;1513;g11113f97cce_0_857" title="0008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301" y="1335000"/>
            <a:ext cx="8492016" cy="487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111c7a90c08_0_58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157</a:t>
            </a:fld>
            <a:endParaRPr/>
          </a:p>
        </p:txBody>
      </p:sp>
      <p:sp>
        <p:nvSpPr>
          <p:cNvPr id="1520" name="Google Shape;1520;g111c7a90c08_0_58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1" name="Google Shape;1521;g111c7a90c08_0_587" title="0008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301" y="1335000"/>
            <a:ext cx="8492016" cy="487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g111c7a90c08_0_58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11c7a90c08_0_59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158</a:t>
            </a:fld>
            <a:endParaRPr/>
          </a:p>
        </p:txBody>
      </p:sp>
      <p:sp>
        <p:nvSpPr>
          <p:cNvPr id="1529" name="Google Shape;1529;g111c7a90c08_0_59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0" name="Google Shape;1530;g111c7a90c08_0_594" title="0006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575" y="2133350"/>
            <a:ext cx="5538677" cy="31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11311d30c72_0_1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159</a:t>
            </a:fld>
            <a:endParaRPr/>
          </a:p>
        </p:txBody>
      </p:sp>
      <p:sp>
        <p:nvSpPr>
          <p:cNvPr id="1537" name="Google Shape;1537;g11311d30c72_0_1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00062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8" name="Google Shape;1538;g11311d30c72_0_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39" name="Google Shape;1539;g11311d30c72_0_1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40" name="Google Shape;1540;g11311d30c72_0_11" title="00062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575" y="2133350"/>
            <a:ext cx="5538677" cy="31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fd46cf6ae_0_24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  <p:sp>
        <p:nvSpPr>
          <p:cNvPr id="277" name="Google Shape;277;g10fd46cf6ae_0_24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g10fd46cf6ae_0_245" title="0000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350" y="1833725"/>
            <a:ext cx="7734749" cy="435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1113f97cce_0_88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160</a:t>
            </a:fld>
            <a:endParaRPr/>
          </a:p>
        </p:txBody>
      </p:sp>
      <p:sp>
        <p:nvSpPr>
          <p:cNvPr id="1547" name="Google Shape;1547;g11113f97cce_0_88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8" name="Google Shape;1548;g11113f97cce_0_883" title="00083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300" y="1166839"/>
            <a:ext cx="8769398" cy="5095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111c7a90c08_0_60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161</a:t>
            </a:fld>
            <a:endParaRPr/>
          </a:p>
        </p:txBody>
      </p:sp>
      <p:sp>
        <p:nvSpPr>
          <p:cNvPr id="1555" name="Google Shape;1555;g111c7a90c08_0_60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6" name="Google Shape;1556;g111c7a90c08_0_601" title="00083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300" y="1166839"/>
            <a:ext cx="8769398" cy="509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111c7a90c08_0_60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58" name="Google Shape;1558;g111c7a90c08_0_60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11113f97cce_0_89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162</a:t>
            </a:fld>
            <a:endParaRPr/>
          </a:p>
        </p:txBody>
      </p:sp>
      <p:sp>
        <p:nvSpPr>
          <p:cNvPr id="1565" name="Google Shape;1565;g11113f97cce_0_89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6" name="Google Shape;1566;g11113f97cce_0_896" title="0008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6975" y="1236125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11c7a90c08_0_60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163</a:t>
            </a:fld>
            <a:endParaRPr/>
          </a:p>
        </p:txBody>
      </p:sp>
      <p:sp>
        <p:nvSpPr>
          <p:cNvPr id="1573" name="Google Shape;1573;g111c7a90c08_0_60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4" name="Google Shape;1574;g111c7a90c08_0_608" title="0008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6975" y="1236125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g111c7a90c08_0_60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76" name="Google Shape;1576;g111c7a90c08_0_60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111c7a90c08_0_61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164</a:t>
            </a:fld>
            <a:endParaRPr/>
          </a:p>
        </p:txBody>
      </p:sp>
      <p:sp>
        <p:nvSpPr>
          <p:cNvPr id="1583" name="Google Shape;1583;g111c7a90c08_0_61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4" name="Google Shape;1584;g111c7a90c08_0_615" title="0008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7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1c7a90c08_0_62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165</a:t>
            </a:fld>
            <a:endParaRPr/>
          </a:p>
        </p:txBody>
      </p:sp>
      <p:sp>
        <p:nvSpPr>
          <p:cNvPr id="1591" name="Google Shape;1591;g111c7a90c08_0_62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2" name="Google Shape;1592;g111c7a90c08_0_622" title="0008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7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g111c7a90c08_0_6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4" name="Google Shape;1594;g111c7a90c08_0_622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1113f97cce_0_94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166</a:t>
            </a:fld>
            <a:endParaRPr/>
          </a:p>
        </p:txBody>
      </p:sp>
      <p:sp>
        <p:nvSpPr>
          <p:cNvPr id="1601" name="Google Shape;1601;g11113f97cce_0_94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2" name="Google Shape;1602;g11113f97cce_0_948" title="00088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975" y="1338825"/>
            <a:ext cx="6462899" cy="484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111c7a90c08_0_65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167</a:t>
            </a:fld>
            <a:endParaRPr/>
          </a:p>
        </p:txBody>
      </p:sp>
      <p:sp>
        <p:nvSpPr>
          <p:cNvPr id="1609" name="Google Shape;1609;g111c7a90c08_0_65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0" name="Google Shape;1610;g111c7a90c08_0_650" title="00088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975" y="1338825"/>
            <a:ext cx="6462900" cy="484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g111c7a90c08_0_65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11113f97cce_0_92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168</a:t>
            </a:fld>
            <a:endParaRPr/>
          </a:p>
        </p:txBody>
      </p:sp>
      <p:sp>
        <p:nvSpPr>
          <p:cNvPr id="1618" name="Google Shape;1618;g11113f97cce_0_92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9" name="Google Shape;1619;g11113f97cce_0_922" title="0008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111c7a90c08_0_62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169</a:t>
            </a:fld>
            <a:endParaRPr/>
          </a:p>
        </p:txBody>
      </p:sp>
      <p:sp>
        <p:nvSpPr>
          <p:cNvPr id="1626" name="Google Shape;1626;g111c7a90c08_0_62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7" name="Google Shape;1627;g111c7a90c08_0_629" title="0008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g111c7a90c08_0_62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9" name="Google Shape;1629;g111c7a90c08_0_629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1c7a90c08_0_7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  <p:sp>
        <p:nvSpPr>
          <p:cNvPr id="285" name="Google Shape;285;g111c7a90c08_0_7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111c7a90c08_0_76" title="0000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350" y="1681325"/>
            <a:ext cx="7734749" cy="43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11c7a90c08_0_7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8" name="Google Shape;288;g111c7a90c08_0_76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is on her new close-hauled course, body movement clearly propelling the boat is prohibited under rule 42.1.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111c7a90c08_0_63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170</a:t>
            </a:fld>
            <a:endParaRPr/>
          </a:p>
        </p:txBody>
      </p:sp>
      <p:sp>
        <p:nvSpPr>
          <p:cNvPr id="1636" name="Google Shape;1636;g111c7a90c08_0_63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7" name="Google Shape;1637;g111c7a90c08_0_636" title="00087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776" y="994950"/>
            <a:ext cx="6474420" cy="5317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11c7a90c08_0_64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171</a:t>
            </a:fld>
            <a:endParaRPr/>
          </a:p>
        </p:txBody>
      </p:sp>
      <p:sp>
        <p:nvSpPr>
          <p:cNvPr id="1644" name="Google Shape;1644;g111c7a90c08_0_64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5" name="Google Shape;1645;g111c7a90c08_0_643" title="00087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776" y="994950"/>
            <a:ext cx="6474420" cy="531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6" name="Google Shape;1646;g111c7a90c08_0_64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47" name="Google Shape;1647;g111c7a90c08_0_643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After a boat has sculled in one direction, further connected sculling to offset the first sculling action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1113f97cce_0_96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172</a:t>
            </a:fld>
            <a:endParaRPr/>
          </a:p>
        </p:txBody>
      </p:sp>
      <p:sp>
        <p:nvSpPr>
          <p:cNvPr id="1654" name="Google Shape;1654;g11113f97cce_0_96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5" name="Google Shape;1655;g11113f97cce_0_961" title="00089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0725" y="1338825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111c7a90c08_0_65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38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173</a:t>
            </a:fld>
            <a:endParaRPr/>
          </a:p>
        </p:txBody>
      </p:sp>
      <p:sp>
        <p:nvSpPr>
          <p:cNvPr id="1662" name="Google Shape;1662;g111c7a90c08_0_65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00089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3" name="Google Shape;1663;g111c7a90c08_0_657" title="00089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0725" y="1338825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g111c7a90c08_0_65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65" name="Google Shape;1665;g111c7a90c08_0_657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boat has sculled in one direction, further connected sculling to offset the first sculling action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1113f97cce_0_100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174</a:t>
            </a:fld>
            <a:endParaRPr/>
          </a:p>
        </p:txBody>
      </p:sp>
      <p:sp>
        <p:nvSpPr>
          <p:cNvPr id="1672" name="Google Shape;1672;g11113f97cce_0_100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3" name="Google Shape;1673;g11113f97cce_0_1000" title="0009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113" y="2160425"/>
            <a:ext cx="5789323" cy="32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111c7a90c08_0_67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175</a:t>
            </a:fld>
            <a:endParaRPr/>
          </a:p>
        </p:txBody>
      </p:sp>
      <p:sp>
        <p:nvSpPr>
          <p:cNvPr id="1680" name="Google Shape;1680;g111c7a90c08_0_67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1" name="Google Shape;1681;g111c7a90c08_0_678" title="0009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113" y="2160425"/>
            <a:ext cx="5789323" cy="32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g111c7a90c08_0_67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11113f97cce_0_97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176</a:t>
            </a:fld>
            <a:endParaRPr/>
          </a:p>
        </p:txBody>
      </p:sp>
      <p:sp>
        <p:nvSpPr>
          <p:cNvPr id="1689" name="Google Shape;1689;g11113f97cce_0_97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0" name="Google Shape;1690;g11113f97cce_0_974" title="00090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9225" y="1388525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111c7a90c08_0_66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177</a:t>
            </a:fld>
            <a:endParaRPr/>
          </a:p>
        </p:txBody>
      </p:sp>
      <p:sp>
        <p:nvSpPr>
          <p:cNvPr id="1697" name="Google Shape;1697;g111c7a90c08_0_66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8" name="Google Shape;1698;g111c7a90c08_0_664" title="00090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9225" y="1388525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g111c7a90c08_0_66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00" name="Google Shape;1700;g111c7a90c08_0_664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10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8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42.2e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tacks or gybes unrelated to changes in the wind or to tactical consdierations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11113f97cce_0_98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178</a:t>
            </a:fld>
            <a:endParaRPr/>
          </a:p>
        </p:txBody>
      </p:sp>
      <p:sp>
        <p:nvSpPr>
          <p:cNvPr id="1707" name="Google Shape;1707;g11113f97cce_0_98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8" name="Google Shape;1708;g11113f97cce_0_987" title="0009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11c7a90c08_0_67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179</a:t>
            </a:fld>
            <a:endParaRPr/>
          </a:p>
        </p:txBody>
      </p:sp>
      <p:sp>
        <p:nvSpPr>
          <p:cNvPr id="1715" name="Google Shape;1715;g111c7a90c08_0_67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6" name="Google Shape;1716;g111c7a90c08_0_671" title="0009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g111c7a90c08_0_67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8" name="Google Shape;1718;g111c7a90c08_0_67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1c7a90c08_0_125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  <p:sp>
        <p:nvSpPr>
          <p:cNvPr id="295" name="Google Shape;295;g111c7a90c08_0_125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g111c7a90c08_0_1251" title="0000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525" y="1869575"/>
            <a:ext cx="6224074" cy="350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112a6b118cd_0_5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180</a:t>
            </a:fld>
            <a:endParaRPr/>
          </a:p>
        </p:txBody>
      </p:sp>
      <p:sp>
        <p:nvSpPr>
          <p:cNvPr id="1725" name="Google Shape;1725;g112a6b118cd_0_5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6" name="Google Shape;1726;g112a6b118cd_0_52" title="00094a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588" y="1835025"/>
            <a:ext cx="7164826" cy="403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12a6b118cd_0_6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181</a:t>
            </a:fld>
            <a:endParaRPr/>
          </a:p>
        </p:txBody>
      </p:sp>
      <p:sp>
        <p:nvSpPr>
          <p:cNvPr id="1733" name="Google Shape;1733;g112a6b118cd_0_6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4" name="Google Shape;1734;g112a6b118cd_0_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35" name="Google Shape;1735;g112a6b118cd_0_66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36" name="Google Shape;1736;g112a6b118cd_0_66" title="00094a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588" y="1835025"/>
            <a:ext cx="7164826" cy="403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11117da37f4_0_1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182</a:t>
            </a:fld>
            <a:endParaRPr/>
          </a:p>
        </p:txBody>
      </p:sp>
      <p:sp>
        <p:nvSpPr>
          <p:cNvPr id="1743" name="Google Shape;1743;g11117da37f4_0_1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4" name="Google Shape;1744;g11117da37f4_0_14" title="0009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463" y="1714850"/>
            <a:ext cx="6435077" cy="36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111c7a90c08_0_69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183</a:t>
            </a:fld>
            <a:endParaRPr/>
          </a:p>
        </p:txBody>
      </p:sp>
      <p:sp>
        <p:nvSpPr>
          <p:cNvPr id="1751" name="Google Shape;1751;g111c7a90c08_0_69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2" name="Google Shape;1752;g111c7a90c08_0_699" title="0009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463" y="1714850"/>
            <a:ext cx="6435077" cy="36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g111c7a90c08_0_69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111c7a90c08_0_70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184</a:t>
            </a:fld>
            <a:endParaRPr/>
          </a:p>
        </p:txBody>
      </p:sp>
      <p:sp>
        <p:nvSpPr>
          <p:cNvPr id="1760" name="Google Shape;1760;g111c7a90c08_0_70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1" name="Google Shape;1761;g111c7a90c08_0_706" title="0009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750" y="1725775"/>
            <a:ext cx="6883627" cy="387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111c7a90c08_0_127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185</a:t>
            </a:fld>
            <a:endParaRPr/>
          </a:p>
        </p:txBody>
      </p:sp>
      <p:sp>
        <p:nvSpPr>
          <p:cNvPr id="1768" name="Google Shape;1768;g111c7a90c08_0_127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9" name="Google Shape;1769;g111c7a90c08_0_127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g111c7a90c08_0_1277" title="00096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750" y="1725775"/>
            <a:ext cx="6883627" cy="38720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71" name="Google Shape;1771;g111c7a90c08_0_1277"/>
          <p:cNvGraphicFramePr/>
          <p:nvPr/>
        </p:nvGraphicFramePr>
        <p:xfrm>
          <a:off x="397963" y="685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72" name="Google Shape;1772;g111c7a90c08_0_1277"/>
          <p:cNvGraphicFramePr/>
          <p:nvPr/>
        </p:nvGraphicFramePr>
        <p:xfrm>
          <a:off x="397975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09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42.2c (3)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ooching: sudden forward body movement, stopped abruptly;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11113f97cce_0_107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186</a:t>
            </a:fld>
            <a:endParaRPr/>
          </a:p>
        </p:txBody>
      </p:sp>
      <p:sp>
        <p:nvSpPr>
          <p:cNvPr id="1779" name="Google Shape;1779;g11113f97cce_0_107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0" name="Google Shape;1780;g11113f97cce_0_1078" title="00097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975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111c7a90c08_0_71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36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187</a:t>
            </a:fld>
            <a:endParaRPr/>
          </a:p>
        </p:txBody>
      </p:sp>
      <p:sp>
        <p:nvSpPr>
          <p:cNvPr id="1787" name="Google Shape;1787;g111c7a90c08_0_71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8" name="Google Shape;1788;g111c7a90c08_0_713" title="00097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975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g111c7a90c08_0_71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11113f97cce_0_110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188</a:t>
            </a:fld>
            <a:endParaRPr/>
          </a:p>
        </p:txBody>
      </p:sp>
      <p:sp>
        <p:nvSpPr>
          <p:cNvPr id="1796" name="Google Shape;1796;g11113f97cce_0_110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7" name="Google Shape;1797;g11113f97cce_0_1104" title="0009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403613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111c7a90c08_0_72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189</a:t>
            </a:fld>
            <a:endParaRPr/>
          </a:p>
        </p:txBody>
      </p:sp>
      <p:sp>
        <p:nvSpPr>
          <p:cNvPr id="1804" name="Google Shape;1804;g111c7a90c08_0_72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5" name="Google Shape;1805;g111c7a90c08_0_727" title="0009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403613"/>
            <a:ext cx="8617200" cy="4847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06" name="Google Shape;1806;g111c7a90c08_0_727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07" name="Google Shape;1807;g111c7a90c08_0_7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1c7a90c08_0_125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  <p:sp>
        <p:nvSpPr>
          <p:cNvPr id="303" name="Google Shape;303;g111c7a90c08_0_125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g111c7a90c08_0_1259" title="0000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525" y="1945775"/>
            <a:ext cx="6224074" cy="350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11c7a90c08_0_125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6" name="Google Shape;306;g111c7a90c08_0_1259"/>
          <p:cNvGraphicFramePr/>
          <p:nvPr/>
        </p:nvGraphicFramePr>
        <p:xfrm>
          <a:off x="533400" y="17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Heeling to windward to facilitate bearing away and heeling to leeward to facilitate heading up are permitted.  The heeling of the boat has to be consistent with the boat’s turn.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11113f97cce_0_1065"/>
          <p:cNvSpPr txBox="1">
            <a:spLocks noGrp="1"/>
          </p:cNvSpPr>
          <p:nvPr>
            <p:ph type="sldNum" idx="12"/>
          </p:nvPr>
        </p:nvSpPr>
        <p:spPr>
          <a:xfrm>
            <a:off x="9273106" y="6418275"/>
            <a:ext cx="400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190</a:t>
            </a:fld>
            <a:endParaRPr/>
          </a:p>
        </p:txBody>
      </p:sp>
      <p:sp>
        <p:nvSpPr>
          <p:cNvPr id="1814" name="Google Shape;1814;g11113f97cce_0_106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5" name="Google Shape;1815;g11113f97cce_0_1065" title="00098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975" y="1399787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111c7a90c08_0_720"/>
          <p:cNvSpPr txBox="1">
            <a:spLocks noGrp="1"/>
          </p:cNvSpPr>
          <p:nvPr>
            <p:ph type="sldNum" idx="12"/>
          </p:nvPr>
        </p:nvSpPr>
        <p:spPr>
          <a:xfrm>
            <a:off x="9273106" y="6418275"/>
            <a:ext cx="400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191</a:t>
            </a:fld>
            <a:endParaRPr/>
          </a:p>
        </p:txBody>
      </p:sp>
      <p:sp>
        <p:nvSpPr>
          <p:cNvPr id="1822" name="Google Shape;1822;g111c7a90c08_0_72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3" name="Google Shape;1823;g111c7a90c08_0_720" title="00098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975" y="1399787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g111c7a90c08_0_7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g111c7a90c08_0_73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192</a:t>
            </a:fld>
            <a:endParaRPr/>
          </a:p>
        </p:txBody>
      </p:sp>
      <p:sp>
        <p:nvSpPr>
          <p:cNvPr id="1831" name="Google Shape;1831;g111c7a90c08_0_73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2" name="Google Shape;1832;g111c7a90c08_0_734" title="0010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988" y="1960350"/>
            <a:ext cx="7046026" cy="333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111c7a90c08_0_126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193</a:t>
            </a:fld>
            <a:endParaRPr/>
          </a:p>
        </p:txBody>
      </p:sp>
      <p:sp>
        <p:nvSpPr>
          <p:cNvPr id="1839" name="Google Shape;1839;g111c7a90c08_0_126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0" name="Google Shape;1840;g111c7a90c08_0_12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g111c7a90c08_0_1268" title="00100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988" y="1960350"/>
            <a:ext cx="7046026" cy="3330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2" name="Google Shape;1842;g111c7a90c08_0_126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111166454ab_0_1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194</a:t>
            </a:fld>
            <a:endParaRPr/>
          </a:p>
        </p:txBody>
      </p:sp>
      <p:sp>
        <p:nvSpPr>
          <p:cNvPr id="1849" name="Google Shape;1849;g111166454ab_0_1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00101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0" name="Google Shape;1850;g111166454ab_0_12" title="0010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2576" y="1010625"/>
            <a:ext cx="6971634" cy="53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111c7a90c08_0_7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195</a:t>
            </a:fld>
            <a:endParaRPr/>
          </a:p>
        </p:txBody>
      </p:sp>
      <p:sp>
        <p:nvSpPr>
          <p:cNvPr id="1857" name="Google Shape;1857;g111c7a90c08_0_74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00101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8" name="Google Shape;1858;g111c7a90c08_0_748" title="0010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2576" y="1010625"/>
            <a:ext cx="6971634" cy="53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g111c7a90c08_0_74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60" name="Google Shape;1860;g111c7a90c08_0_74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111166454ab_0_3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196</a:t>
            </a:fld>
            <a:endParaRPr/>
          </a:p>
        </p:txBody>
      </p:sp>
      <p:sp>
        <p:nvSpPr>
          <p:cNvPr id="1867" name="Google Shape;1867;g111166454ab_0_3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8" name="Google Shape;1868;g111166454ab_0_38" title="0010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150" y="1835200"/>
            <a:ext cx="6962227" cy="39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111c7a90c08_0_76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197</a:t>
            </a:fld>
            <a:endParaRPr/>
          </a:p>
        </p:txBody>
      </p:sp>
      <p:sp>
        <p:nvSpPr>
          <p:cNvPr id="1875" name="Google Shape;1875;g111c7a90c08_0_76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6" name="Google Shape;1876;g111c7a90c08_0_762" title="0010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150" y="1835200"/>
            <a:ext cx="6962227" cy="39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g111c7a90c08_0_76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111166454ab_0_5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198</a:t>
            </a:fld>
            <a:endParaRPr/>
          </a:p>
        </p:txBody>
      </p:sp>
      <p:sp>
        <p:nvSpPr>
          <p:cNvPr id="1884" name="Google Shape;1884;g111166454ab_0_5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5" name="Google Shape;1885;g111166454ab_0_51" title="0010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6413" y="1571100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111c7a90c08_0_77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199</a:t>
            </a:fld>
            <a:endParaRPr/>
          </a:p>
        </p:txBody>
      </p:sp>
      <p:sp>
        <p:nvSpPr>
          <p:cNvPr id="1892" name="Google Shape;1892;g111c7a90c08_0_77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3" name="Google Shape;1893;g111c7a90c08_0_776" title="0010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6413" y="1571100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g111c7a90c08_0_77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95" name="Google Shape;1895;g111c7a90c08_0_776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fd46cf6ae_0_53"/>
          <p:cNvSpPr txBox="1">
            <a:spLocks noGrp="1"/>
          </p:cNvSpPr>
          <p:nvPr>
            <p:ph type="sldNum" idx="12"/>
          </p:nvPr>
        </p:nvSpPr>
        <p:spPr>
          <a:xfrm>
            <a:off x="9048672" y="6418275"/>
            <a:ext cx="621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sp>
        <p:nvSpPr>
          <p:cNvPr id="154" name="Google Shape;154;g10fd46cf6ae_0_5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00001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g10fd46cf6ae_0_53" title="0000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46985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0fd46cf6ae_0_27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  <p:sp>
        <p:nvSpPr>
          <p:cNvPr id="313" name="Google Shape;313;g10fd46cf6ae_0_27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0fd46cf6ae_0_272" title="0001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g111166454ab_0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200</a:t>
            </a:fld>
            <a:endParaRPr/>
          </a:p>
        </p:txBody>
      </p:sp>
      <p:sp>
        <p:nvSpPr>
          <p:cNvPr id="1902" name="Google Shape;1902;g111166454ab_0_6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3" name="Google Shape;1903;g111166454ab_0_64" title="0010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g112a6b118cd_0_8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201</a:t>
            </a:fld>
            <a:endParaRPr/>
          </a:p>
        </p:txBody>
      </p:sp>
      <p:sp>
        <p:nvSpPr>
          <p:cNvPr id="1910" name="Google Shape;1910;g112a6b118cd_0_8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1" name="Google Shape;1911;g112a6b118cd_0_80" title="0010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g112a6b118cd_0_8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13" name="Google Shape;1913;g112a6b118cd_0_80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11311d30c72_0_2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202</a:t>
            </a:fld>
            <a:endParaRPr/>
          </a:p>
        </p:txBody>
      </p:sp>
      <p:sp>
        <p:nvSpPr>
          <p:cNvPr id="1920" name="Google Shape;1920;g11311d30c72_0_2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00108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1" name="Google Shape;1921;g11311d30c72_0_21" title="00108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313" y="2303475"/>
            <a:ext cx="4629325" cy="336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g111e401a798_0_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203</a:t>
            </a:fld>
            <a:endParaRPr/>
          </a:p>
        </p:txBody>
      </p:sp>
      <p:sp>
        <p:nvSpPr>
          <p:cNvPr id="1928" name="Google Shape;1928;g111e401a798_0_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00108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9" name="Google Shape;1929;g111e401a798_0_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30" name="Google Shape;1930;g111e401a798_0_5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3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42.3(c), one pump may be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31" name="Google Shape;1931;g111e401a798_0_5"/>
          <p:cNvGraphicFramePr/>
          <p:nvPr/>
        </p:nvGraphicFramePr>
        <p:xfrm>
          <a:off x="366200" y="74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78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    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42.2c        </a:t>
                      </a: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   ooching: sudden forward body movement, stopped abruptly;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32" name="Google Shape;1932;g111e401a798_0_5" title="00108.mkv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313" y="2303475"/>
            <a:ext cx="4629325" cy="336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11166454ab_0_7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204</a:t>
            </a:fld>
            <a:endParaRPr/>
          </a:p>
        </p:txBody>
      </p:sp>
      <p:sp>
        <p:nvSpPr>
          <p:cNvPr id="1939" name="Google Shape;1939;g111166454ab_0_7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00106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0" name="Google Shape;1940;g111166454ab_0_77" title="0010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425" y="1929925"/>
            <a:ext cx="6721152" cy="378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111c7a90c08_0_79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205</a:t>
            </a:fld>
            <a:endParaRPr/>
          </a:p>
        </p:txBody>
      </p:sp>
      <p:sp>
        <p:nvSpPr>
          <p:cNvPr id="1947" name="Google Shape;1947;g111c7a90c08_0_79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00106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8" name="Google Shape;1948;g111c7a90c08_0_790" title="0010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425" y="1929925"/>
            <a:ext cx="6721152" cy="378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Google Shape;1949;g111c7a90c08_0_79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50" name="Google Shape;1950;g111c7a90c08_0_790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111166454ab_0_9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206</a:t>
            </a:fld>
            <a:endParaRPr/>
          </a:p>
        </p:txBody>
      </p:sp>
      <p:sp>
        <p:nvSpPr>
          <p:cNvPr id="1957" name="Google Shape;1957;g111166454ab_0_9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00107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8" name="Google Shape;1958;g111166454ab_0_90" title="00107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975" y="1403612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111c7a90c08_0_79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207</a:t>
            </a:fld>
            <a:endParaRPr/>
          </a:p>
        </p:txBody>
      </p:sp>
      <p:sp>
        <p:nvSpPr>
          <p:cNvPr id="1965" name="Google Shape;1965;g111c7a90c08_0_79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00107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6" name="Google Shape;1966;g111c7a90c08_0_797" title="00107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975" y="1403612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7" name="Google Shape;1967;g111c7a90c08_0_79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8" name="Google Shape;1968;g111c7a90c08_0_797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112a6b118cd_0_9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208</a:t>
            </a:fld>
            <a:endParaRPr/>
          </a:p>
        </p:txBody>
      </p:sp>
      <p:sp>
        <p:nvSpPr>
          <p:cNvPr id="1975" name="Google Shape;1975;g112a6b118cd_0_9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6" name="Google Shape;1976;g112a6b118cd_0_94" title="0010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850" y="1980350"/>
            <a:ext cx="6655752" cy="374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g112a6b118cd_0_10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209</a:t>
            </a:fld>
            <a:endParaRPr/>
          </a:p>
        </p:txBody>
      </p:sp>
      <p:sp>
        <p:nvSpPr>
          <p:cNvPr id="1983" name="Google Shape;1983;g112a6b118cd_0_10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00109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4" name="Google Shape;1984;g112a6b118cd_0_104" title="0010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850" y="2056550"/>
            <a:ext cx="6655752" cy="37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g112a6b118cd_0_10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86" name="Google Shape;1986;g112a6b118cd_0_104"/>
          <p:cNvGraphicFramePr/>
          <p:nvPr/>
        </p:nvGraphicFramePr>
        <p:xfrm>
          <a:off x="375825" y="900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8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8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Body movements that exaggerate rolling and cause a boat to sail out of a tack or gybe at the same speed as she had just before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87" name="Google Shape;1987;g112a6b118cd_0_104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rule 42.3, any single action of the body that clearly propels the boat (in any direction) is prohib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7a90c08_0_9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  <p:sp>
        <p:nvSpPr>
          <p:cNvPr id="321" name="Google Shape;321;g111c7a90c08_0_9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g111c7a90c08_0_90" title="0001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111c7a90c08_0_9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111c7a90c08_0_82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210</a:t>
            </a:fld>
            <a:endParaRPr/>
          </a:p>
        </p:txBody>
      </p:sp>
      <p:sp>
        <p:nvSpPr>
          <p:cNvPr id="1994" name="Google Shape;1994;g111c7a90c08_0_82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5" name="Google Shape;1995;g111c7a90c08_0_825" title="0011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725" y="1619350"/>
            <a:ext cx="7500552" cy="42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g11311d30c72_0_3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211</a:t>
            </a:fld>
            <a:endParaRPr/>
          </a:p>
        </p:txBody>
      </p:sp>
      <p:sp>
        <p:nvSpPr>
          <p:cNvPr id="2002" name="Google Shape;2002;g11311d30c72_0_3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3" name="Google Shape;2003;g11311d30c72_0_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04" name="Google Shape;2004;g11311d30c72_0_31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8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42.3(c)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If a boat repeats an unsuccessful attempt to plane or surf, she is in the yellow light area.  A third consecutive unsuccessful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05" name="Google Shape;2005;g11311d30c72_0_31" title="00113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725" y="1695550"/>
            <a:ext cx="7500552" cy="42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111166454ab_0_16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212</a:t>
            </a:fld>
            <a:endParaRPr/>
          </a:p>
        </p:txBody>
      </p:sp>
      <p:sp>
        <p:nvSpPr>
          <p:cNvPr id="2012" name="Google Shape;2012;g111166454ab_0_16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3" name="Google Shape;2013;g111166454ab_0_168" title="0011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163" y="2062225"/>
            <a:ext cx="6369677" cy="358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111c7a90c08_0_8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213</a:t>
            </a:fld>
            <a:endParaRPr/>
          </a:p>
        </p:txBody>
      </p:sp>
      <p:sp>
        <p:nvSpPr>
          <p:cNvPr id="2020" name="Google Shape;2020;g111c7a90c08_0_83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1" name="Google Shape;2021;g111c7a90c08_0_832" title="0011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163" y="2062225"/>
            <a:ext cx="6369677" cy="358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g111c7a90c08_0_8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23" name="Google Shape;2023;g111c7a90c08_0_832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112a6b118cd_0_11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214</a:t>
            </a:fld>
            <a:endParaRPr/>
          </a:p>
        </p:txBody>
      </p:sp>
      <p:sp>
        <p:nvSpPr>
          <p:cNvPr id="2030" name="Google Shape;2030;g112a6b118cd_0_11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1" name="Google Shape;2031;g112a6b118cd_0_119" title="0011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263" y="1293700"/>
            <a:ext cx="7968274" cy="44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2" name="Google Shape;2032;g112a6b118cd_0_119"/>
          <p:cNvSpPr txBox="1"/>
          <p:nvPr/>
        </p:nvSpPr>
        <p:spPr>
          <a:xfrm>
            <a:off x="434575" y="692950"/>
            <a:ext cx="110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Oscar</a:t>
            </a:r>
            <a:r>
              <a:rPr lang="it-IT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112a6b118cd_0_13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215</a:t>
            </a:fld>
            <a:endParaRPr/>
          </a:p>
        </p:txBody>
      </p:sp>
      <p:sp>
        <p:nvSpPr>
          <p:cNvPr id="2039" name="Google Shape;2039;g112a6b118cd_0_13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g112a6b118cd_0_1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Google Shape;2041;g112a6b118cd_0_131" title="00115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263" y="1293700"/>
            <a:ext cx="7968274" cy="44821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42" name="Google Shape;2042;g112a6b118cd_0_131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3" name="Google Shape;2043;g112a6b118cd_0_131"/>
          <p:cNvSpPr txBox="1"/>
          <p:nvPr/>
        </p:nvSpPr>
        <p:spPr>
          <a:xfrm>
            <a:off x="434575" y="692950"/>
            <a:ext cx="110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Oscar</a:t>
            </a:r>
            <a:r>
              <a:rPr lang="it-IT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g111414b4299_0_18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216</a:t>
            </a:fld>
            <a:endParaRPr/>
          </a:p>
        </p:txBody>
      </p:sp>
      <p:sp>
        <p:nvSpPr>
          <p:cNvPr id="2050" name="Google Shape;2050;g111414b4299_0_18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00117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1" name="Google Shape;2051;g111414b4299_0_186" title="0011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2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111c7a90c08_0_86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217</a:t>
            </a:fld>
            <a:endParaRPr/>
          </a:p>
        </p:txBody>
      </p:sp>
      <p:sp>
        <p:nvSpPr>
          <p:cNvPr id="2058" name="Google Shape;2058;g111c7a90c08_0_86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00117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9" name="Google Shape;2059;g111c7a90c08_0_867" title="0011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2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g111c7a90c08_0_86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g111166454ab_0_19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218</a:t>
            </a:fld>
            <a:endParaRPr/>
          </a:p>
        </p:txBody>
      </p:sp>
      <p:sp>
        <p:nvSpPr>
          <p:cNvPr id="2067" name="Google Shape;2067;g111166454ab_0_19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8" name="Google Shape;2068;g111166454ab_0_194" title="00116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9125" y="1388525"/>
            <a:ext cx="64629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g111c7a90c08_0_84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219</a:t>
            </a:fld>
            <a:endParaRPr/>
          </a:p>
        </p:txBody>
      </p:sp>
      <p:sp>
        <p:nvSpPr>
          <p:cNvPr id="2075" name="Google Shape;2075;g111c7a90c08_0_84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00093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6" name="Google Shape;2076;g111c7a90c08_0_846" title="00116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9125" y="1388525"/>
            <a:ext cx="64629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g111c7a90c08_0_84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78" name="Google Shape;2078;g111c7a90c08_0_846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fd46cf6ae_0_28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  <p:sp>
        <p:nvSpPr>
          <p:cNvPr id="330" name="Google Shape;330;g10fd46cf6ae_0_28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10fd46cf6ae_0_285" title="00011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111c7a90c08_0_85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220</a:t>
            </a:fld>
            <a:endParaRPr/>
          </a:p>
        </p:txBody>
      </p:sp>
      <p:sp>
        <p:nvSpPr>
          <p:cNvPr id="2085" name="Google Shape;2085;g111c7a90c08_0_85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00130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6" name="Google Shape;2086;g111c7a90c08_0_853" title="0013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325" y="1694675"/>
            <a:ext cx="7795325" cy="4384876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Google Shape;2087;g111c7a90c08_0_853"/>
          <p:cNvSpPr txBox="1"/>
          <p:nvPr/>
        </p:nvSpPr>
        <p:spPr>
          <a:xfrm>
            <a:off x="434575" y="692950"/>
            <a:ext cx="110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Oscar</a:t>
            </a:r>
            <a:r>
              <a:rPr lang="it-IT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112a6b118cd_0_14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221</a:t>
            </a:fld>
            <a:endParaRPr/>
          </a:p>
        </p:txBody>
      </p:sp>
      <p:sp>
        <p:nvSpPr>
          <p:cNvPr id="2094" name="Google Shape;2094;g112a6b118cd_0_14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00130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5" name="Google Shape;2095;g112a6b118cd_0_1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6" name="Google Shape;2096;g112a6b118cd_0_144" title="00130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325" y="1694675"/>
            <a:ext cx="7795325" cy="43848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Google Shape;2097;g112a6b118cd_0_144"/>
          <p:cNvSpPr txBox="1"/>
          <p:nvPr/>
        </p:nvSpPr>
        <p:spPr>
          <a:xfrm>
            <a:off x="434575" y="692950"/>
            <a:ext cx="110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Oscar</a:t>
            </a:r>
            <a:r>
              <a:rPr lang="it-IT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98" name="Google Shape;2098;g112a6b118cd_0_144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111414b4299_0_24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222</a:t>
            </a:fld>
            <a:endParaRPr/>
          </a:p>
        </p:txBody>
      </p:sp>
      <p:sp>
        <p:nvSpPr>
          <p:cNvPr id="2105" name="Google Shape;2105;g111414b4299_0_24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00122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6" name="Google Shape;2106;g111414b4299_0_246" title="000122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125" y="1460800"/>
            <a:ext cx="8657245" cy="48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111c7a90c08_0_90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223</a:t>
            </a:fld>
            <a:endParaRPr/>
          </a:p>
        </p:txBody>
      </p:sp>
      <p:sp>
        <p:nvSpPr>
          <p:cNvPr id="2113" name="Google Shape;2113;g111c7a90c08_0_90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00122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4" name="Google Shape;2114;g111c7a90c08_0_902" title="000122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125" y="1460800"/>
            <a:ext cx="8657245" cy="4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g111c7a90c08_0_90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16" name="Google Shape;2116;g111c7a90c08_0_902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111414b4299_0_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224</a:t>
            </a:fld>
            <a:endParaRPr/>
          </a:p>
        </p:txBody>
      </p:sp>
      <p:sp>
        <p:nvSpPr>
          <p:cNvPr id="2123" name="Google Shape;2123;g111414b4299_0_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00116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4" name="Google Shape;2124;g111414b4299_0_2" title="0011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114625"/>
            <a:ext cx="9601200" cy="317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111c7a90c08_0_86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225</a:t>
            </a:fld>
            <a:endParaRPr/>
          </a:p>
        </p:txBody>
      </p:sp>
      <p:sp>
        <p:nvSpPr>
          <p:cNvPr id="2131" name="Google Shape;2131;g111c7a90c08_0_86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00116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2" name="Google Shape;2132;g111c7a90c08_0_860" title="0011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114625"/>
            <a:ext cx="9601200" cy="317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g111c7a90c08_0_86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34" name="Google Shape;2134;g111c7a90c08_0_860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111c7a90c08_0_87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226</a:t>
            </a:fld>
            <a:endParaRPr/>
          </a:p>
        </p:txBody>
      </p:sp>
      <p:sp>
        <p:nvSpPr>
          <p:cNvPr id="2141" name="Google Shape;2141;g111c7a90c08_0_87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00118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2" name="Google Shape;2142;g111c7a90c08_0_874" title="0011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225" y="1409150"/>
            <a:ext cx="8493552" cy="477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11311d30c72_0_4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227</a:t>
            </a:fld>
            <a:endParaRPr/>
          </a:p>
        </p:txBody>
      </p:sp>
      <p:sp>
        <p:nvSpPr>
          <p:cNvPr id="2149" name="Google Shape;2149;g11311d30c72_0_4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00118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0" name="Google Shape;2150;g11311d30c72_0_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" name="Google Shape;2151;g11311d30c72_0_49" title="00118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225" y="1409150"/>
            <a:ext cx="8493552" cy="477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111414b4299_0_2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228</a:t>
            </a:fld>
            <a:endParaRPr/>
          </a:p>
        </p:txBody>
      </p:sp>
      <p:sp>
        <p:nvSpPr>
          <p:cNvPr id="2158" name="Google Shape;2158;g111414b4299_0_21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9" name="Google Shape;2159;g111414b4299_0_210" title="00119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125" y="1392350"/>
            <a:ext cx="8657245" cy="48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111c7a90c08_0_88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229</a:t>
            </a:fld>
            <a:endParaRPr/>
          </a:p>
        </p:txBody>
      </p:sp>
      <p:sp>
        <p:nvSpPr>
          <p:cNvPr id="2166" name="Google Shape;2166;g111c7a90c08_0_88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00119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7" name="Google Shape;2167;g111c7a90c08_0_881" title="00119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125" y="1392350"/>
            <a:ext cx="8657245" cy="4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" name="Google Shape;2168;g111c7a90c08_0_88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1c7a90c08_0_9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  <p:sp>
        <p:nvSpPr>
          <p:cNvPr id="338" name="Google Shape;338;g111c7a90c08_0_9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111c7a90c08_0_97" title="00011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11c7a90c08_0_9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1" name="Google Shape;341;g111c7a90c08_0_97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boat has sculled in one direction, further connected sculling to offset the first sculling action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111414b4299_0_22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230</a:t>
            </a:fld>
            <a:endParaRPr/>
          </a:p>
        </p:txBody>
      </p:sp>
      <p:sp>
        <p:nvSpPr>
          <p:cNvPr id="2175" name="Google Shape;2175;g111414b4299_0_22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00120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6" name="Google Shape;2176;g111414b4299_0_222" title="0012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951" y="1388525"/>
            <a:ext cx="7991831" cy="5013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111c7a90c08_0_88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231</a:t>
            </a:fld>
            <a:endParaRPr/>
          </a:p>
        </p:txBody>
      </p:sp>
      <p:sp>
        <p:nvSpPr>
          <p:cNvPr id="2183" name="Google Shape;2183;g111c7a90c08_0_88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00120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4" name="Google Shape;2184;g111c7a90c08_0_888" title="0012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951" y="1388525"/>
            <a:ext cx="7991831" cy="501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5" name="Google Shape;2185;g111c7a90c08_0_88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g111414b4299_0_23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232</a:t>
            </a:fld>
            <a:endParaRPr/>
          </a:p>
        </p:txBody>
      </p:sp>
      <p:sp>
        <p:nvSpPr>
          <p:cNvPr id="2192" name="Google Shape;2192;g111414b4299_0_23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00121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3" name="Google Shape;2193;g111414b4299_0_234" title="0012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951" y="1388525"/>
            <a:ext cx="7991833" cy="49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111c7a90c08_0_89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233</a:t>
            </a:fld>
            <a:endParaRPr/>
          </a:p>
        </p:txBody>
      </p:sp>
      <p:sp>
        <p:nvSpPr>
          <p:cNvPr id="2200" name="Google Shape;2200;g111c7a90c08_0_89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00121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1" name="Google Shape;2201;g111c7a90c08_0_895" title="0012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951" y="1388525"/>
            <a:ext cx="7991833" cy="49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2" name="Google Shape;2202;g111c7a90c08_0_89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113" y="77969"/>
            <a:ext cx="339625" cy="9169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03" name="Google Shape;2203;g111c7a90c08_0_895"/>
          <p:cNvGraphicFramePr/>
          <p:nvPr/>
        </p:nvGraphicFramePr>
        <p:xfrm>
          <a:off x="408025" y="27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0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It is unlikely that a boat in the yellow light area would be penalized, but it is possible.  If the action is repeated, the likelihood of a penalty will increase.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g111414b4299_0_25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234</a:t>
            </a:fld>
            <a:endParaRPr/>
          </a:p>
        </p:txBody>
      </p:sp>
      <p:sp>
        <p:nvSpPr>
          <p:cNvPr id="2210" name="Google Shape;2210;g111414b4299_0_25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1" name="Google Shape;2211;g111414b4299_0_258" title="00123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725" y="1392350"/>
            <a:ext cx="8632650" cy="48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111c7a90c08_0_90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235</a:t>
            </a:fld>
            <a:endParaRPr/>
          </a:p>
        </p:txBody>
      </p:sp>
      <p:sp>
        <p:nvSpPr>
          <p:cNvPr id="2218" name="Google Shape;2218;g111c7a90c08_0_90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9" name="Google Shape;2219;g111c7a90c08_0_909" title="00123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725" y="1392350"/>
            <a:ext cx="8632650" cy="4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0" name="Google Shape;2220;g111c7a90c08_0_90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111414b4299_0_27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236</a:t>
            </a:fld>
            <a:endParaRPr/>
          </a:p>
        </p:txBody>
      </p:sp>
      <p:sp>
        <p:nvSpPr>
          <p:cNvPr id="2227" name="Google Shape;2227;g111414b4299_0_27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8" name="Google Shape;2228;g111414b4299_0_270" title="0012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551" y="1093550"/>
            <a:ext cx="7735432" cy="531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111c7a90c08_0_12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237</a:t>
            </a:fld>
            <a:endParaRPr/>
          </a:p>
        </p:txBody>
      </p:sp>
      <p:sp>
        <p:nvSpPr>
          <p:cNvPr id="2235" name="Google Shape;2235;g111c7a90c08_0_121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6" name="Google Shape;2236;g111c7a90c08_0_1216" title="0012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551" y="1093550"/>
            <a:ext cx="7735432" cy="53170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37" name="Google Shape;2237;g111c7a90c08_0_1216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boat has sculled in one direction, further connected sculling to offset the first sculling action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38" name="Google Shape;2238;g111c7a90c08_0_12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111414b4299_0_28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238</a:t>
            </a:fld>
            <a:endParaRPr/>
          </a:p>
        </p:txBody>
      </p:sp>
      <p:sp>
        <p:nvSpPr>
          <p:cNvPr id="2245" name="Google Shape;2245;g111414b4299_0_28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6" name="Google Shape;2246;g111414b4299_0_282" title="00125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601" y="1305050"/>
            <a:ext cx="8062795" cy="487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g111c7a90c08_0_9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239</a:t>
            </a:fld>
            <a:endParaRPr/>
          </a:p>
        </p:txBody>
      </p:sp>
      <p:sp>
        <p:nvSpPr>
          <p:cNvPr id="2253" name="Google Shape;2253;g111c7a90c08_0_91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00125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4" name="Google Shape;2254;g111c7a90c08_0_916" title="00125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601" y="1305050"/>
            <a:ext cx="8062794" cy="487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5" name="Google Shape;2255;g111c7a90c08_0_9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56" name="Google Shape;2256;g111c7a90c08_0_916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0fd46cf6ae_0_33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  <p:sp>
        <p:nvSpPr>
          <p:cNvPr id="348" name="Google Shape;348;g10fd46cf6ae_0_33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g10fd46cf6ae_0_337" title="0001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5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111414b4299_0_29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240</a:t>
            </a:fld>
            <a:endParaRPr/>
          </a:p>
        </p:txBody>
      </p:sp>
      <p:sp>
        <p:nvSpPr>
          <p:cNvPr id="2263" name="Google Shape;2263;g111414b4299_0_29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00126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4" name="Google Shape;2264;g111414b4299_0_294" title="000126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75" y="1460825"/>
            <a:ext cx="8657246" cy="48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111c7a90c08_0_9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241</a:t>
            </a:fld>
            <a:endParaRPr/>
          </a:p>
        </p:txBody>
      </p:sp>
      <p:sp>
        <p:nvSpPr>
          <p:cNvPr id="2271" name="Google Shape;2271;g111c7a90c08_0_92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00126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2" name="Google Shape;2272;g111c7a90c08_0_923" title="000126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75" y="1460825"/>
            <a:ext cx="8657246" cy="48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3" name="Google Shape;2273;g111c7a90c08_0_9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111414b4299_0_30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242</a:t>
            </a:fld>
            <a:endParaRPr/>
          </a:p>
        </p:txBody>
      </p:sp>
      <p:sp>
        <p:nvSpPr>
          <p:cNvPr id="2280" name="Google Shape;2280;g111414b4299_0_30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00127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1" name="Google Shape;2281;g111414b4299_0_306" title="0012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413" y="1513575"/>
            <a:ext cx="7567176" cy="425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11c7a90c08_0_9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243</a:t>
            </a:fld>
            <a:endParaRPr/>
          </a:p>
        </p:txBody>
      </p:sp>
      <p:sp>
        <p:nvSpPr>
          <p:cNvPr id="2288" name="Google Shape;2288;g111c7a90c08_0_93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00127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9" name="Google Shape;2289;g111c7a90c08_0_930" title="0012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413" y="1513575"/>
            <a:ext cx="7567176" cy="425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0" name="Google Shape;2290;g111c7a90c08_0_93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91" name="Google Shape;2291;g111c7a90c08_0_930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111414b4299_0_31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244</a:t>
            </a:fld>
            <a:endParaRPr/>
          </a:p>
        </p:txBody>
      </p:sp>
      <p:sp>
        <p:nvSpPr>
          <p:cNvPr id="2298" name="Google Shape;2298;g111414b4299_0_31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00128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9" name="Google Shape;2299;g111414b4299_0_318" title="00128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7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111c7a90c08_0_93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245</a:t>
            </a:fld>
            <a:endParaRPr/>
          </a:p>
        </p:txBody>
      </p:sp>
      <p:sp>
        <p:nvSpPr>
          <p:cNvPr id="2306" name="Google Shape;2306;g111c7a90c08_0_93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00128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7" name="Google Shape;2307;g111c7a90c08_0_937" title="00128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7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8" name="Google Shape;2308;g111c7a90c08_0_93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111414b4299_0_3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246</a:t>
            </a:fld>
            <a:endParaRPr/>
          </a:p>
        </p:txBody>
      </p:sp>
      <p:sp>
        <p:nvSpPr>
          <p:cNvPr id="2315" name="Google Shape;2315;g111414b4299_0_33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6" name="Google Shape;2316;g111414b4299_0_330" title="0012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850" y="1392350"/>
            <a:ext cx="8632650" cy="48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111c7a90c08_0_94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247</a:t>
            </a:fld>
            <a:endParaRPr/>
          </a:p>
        </p:txBody>
      </p:sp>
      <p:sp>
        <p:nvSpPr>
          <p:cNvPr id="2323" name="Google Shape;2323;g111c7a90c08_0_94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00129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4" name="Google Shape;2324;g111c7a90c08_0_944" title="0012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850" y="1392350"/>
            <a:ext cx="8632650" cy="4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5" name="Google Shape;2325;g111c7a90c08_0_94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113" y="77969"/>
            <a:ext cx="339625" cy="9169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26" name="Google Shape;2326;g111c7a90c08_0_944"/>
          <p:cNvGraphicFramePr/>
          <p:nvPr/>
        </p:nvGraphicFramePr>
        <p:xfrm>
          <a:off x="408025" y="27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0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È improbabile che una barca nell'area di semaforo giallo sia penalizzata, ma è possibile. Se l'azione è ripetuta, la probabilità di una penalità aumenta rapidamente</a:t>
                      </a: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1113148b257_0_1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248</a:t>
            </a:fld>
            <a:endParaRPr/>
          </a:p>
        </p:txBody>
      </p:sp>
      <p:sp>
        <p:nvSpPr>
          <p:cNvPr id="2333" name="Google Shape;2333;g1113148b257_0_1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g1113148b257_0_13"/>
          <p:cNvSpPr txBox="1"/>
          <p:nvPr/>
        </p:nvSpPr>
        <p:spPr>
          <a:xfrm>
            <a:off x="5670025" y="415125"/>
            <a:ext cx="37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5" name="Google Shape;2335;g1113148b257_0_13" title="0013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3475" y="1353025"/>
            <a:ext cx="5817275" cy="443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111c7a90c08_0_95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249</a:t>
            </a:fld>
            <a:endParaRPr/>
          </a:p>
        </p:txBody>
      </p:sp>
      <p:sp>
        <p:nvSpPr>
          <p:cNvPr id="2342" name="Google Shape;2342;g111c7a90c08_0_95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g111c7a90c08_0_951"/>
          <p:cNvSpPr txBox="1"/>
          <p:nvPr/>
        </p:nvSpPr>
        <p:spPr>
          <a:xfrm>
            <a:off x="5670025" y="415125"/>
            <a:ext cx="37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4" name="Google Shape;2344;g111c7a90c08_0_951" title="0013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3475" y="1353025"/>
            <a:ext cx="5817275" cy="443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5" name="Google Shape;2345;g111c7a90c08_0_95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46" name="Google Shape;2346;g111c7a90c08_0_95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10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1c7a90c08_0_12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  <p:sp>
        <p:nvSpPr>
          <p:cNvPr id="356" name="Google Shape;356;g111c7a90c08_0_12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g111c7a90c08_0_125" title="0001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5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111c7a90c08_0_12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111c7a90c08_0_95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250</a:t>
            </a:fld>
            <a:endParaRPr/>
          </a:p>
        </p:txBody>
      </p:sp>
      <p:sp>
        <p:nvSpPr>
          <p:cNvPr id="2353" name="Google Shape;2353;g111c7a90c08_0_95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4" name="Google Shape;2354;g111c7a90c08_0_959" title="0013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25" y="1158077"/>
            <a:ext cx="9058152" cy="5095211"/>
          </a:xfrm>
          <a:prstGeom prst="rect">
            <a:avLst/>
          </a:prstGeom>
          <a:noFill/>
          <a:ln>
            <a:noFill/>
          </a:ln>
        </p:spPr>
      </p:pic>
      <p:sp>
        <p:nvSpPr>
          <p:cNvPr id="2355" name="Google Shape;2355;g111c7a90c08_0_959"/>
          <p:cNvSpPr txBox="1"/>
          <p:nvPr/>
        </p:nvSpPr>
        <p:spPr>
          <a:xfrm>
            <a:off x="434575" y="692950"/>
            <a:ext cx="110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Oscar</a:t>
            </a:r>
            <a:r>
              <a:rPr lang="it-IT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g112a6b118cd_0_16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251</a:t>
            </a:fld>
            <a:endParaRPr/>
          </a:p>
        </p:txBody>
      </p:sp>
      <p:sp>
        <p:nvSpPr>
          <p:cNvPr id="2362" name="Google Shape;2362;g112a6b118cd_0_16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3" name="Google Shape;2363;g112a6b118cd_0_169" title="0013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25" y="1158077"/>
            <a:ext cx="9058152" cy="509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4" name="Google Shape;2364;g112a6b118cd_0_16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Google Shape;2365;g112a6b118cd_0_169"/>
          <p:cNvSpPr txBox="1"/>
          <p:nvPr/>
        </p:nvSpPr>
        <p:spPr>
          <a:xfrm>
            <a:off x="434575" y="692950"/>
            <a:ext cx="110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Oscar</a:t>
            </a:r>
            <a:r>
              <a:rPr lang="it-IT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66" name="Google Shape;2366;g112a6b118cd_0_169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g111c7a90c08_0_96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252</a:t>
            </a:fld>
            <a:endParaRPr/>
          </a:p>
        </p:txBody>
      </p:sp>
      <p:sp>
        <p:nvSpPr>
          <p:cNvPr id="2373" name="Google Shape;2373;g111c7a90c08_0_96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4" name="Google Shape;2374;g111c7a90c08_0_966" title="0014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875" y="1686275"/>
            <a:ext cx="7350202" cy="41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g111d5eee891_0_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253</a:t>
            </a:fld>
            <a:endParaRPr/>
          </a:p>
        </p:txBody>
      </p:sp>
      <p:sp>
        <p:nvSpPr>
          <p:cNvPr id="2381" name="Google Shape;2381;g111d5eee891_0_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2" name="Google Shape;2382;g111d5eee891_0_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83" name="Google Shape;2383;g111d5eee891_0_3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84" name="Google Shape;2384;g111d5eee891_0_3" title="00143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875" y="1686275"/>
            <a:ext cx="7350202" cy="41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g1114ad7cf46_0_3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254</a:t>
            </a:fld>
            <a:endParaRPr/>
          </a:p>
        </p:txBody>
      </p:sp>
      <p:sp>
        <p:nvSpPr>
          <p:cNvPr id="2391" name="Google Shape;2391;g1114ad7cf46_0_3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2" name="Google Shape;2392;g1114ad7cf46_0_34" title="00133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2901" y="1093550"/>
            <a:ext cx="6971634" cy="53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g111c7a90c08_0_97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255</a:t>
            </a:fld>
            <a:endParaRPr/>
          </a:p>
        </p:txBody>
      </p:sp>
      <p:sp>
        <p:nvSpPr>
          <p:cNvPr id="2399" name="Google Shape;2399;g111c7a90c08_0_97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0" name="Google Shape;2400;g111c7a90c08_0_973" title="00133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2901" y="1093550"/>
            <a:ext cx="6971634" cy="53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1" name="Google Shape;2401;g111c7a90c08_0_97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02" name="Google Shape;2402;g111c7a90c08_0_973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10ffca5b890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256</a:t>
            </a:fld>
            <a:endParaRPr/>
          </a:p>
        </p:txBody>
      </p:sp>
      <p:sp>
        <p:nvSpPr>
          <p:cNvPr id="2409" name="Google Shape;2409;g10ffca5b890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0" name="Google Shape;2410;g10ffca5b890_1_0" title="0013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150" y="1801950"/>
            <a:ext cx="6953702" cy="39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g111c7a90c08_0_98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257</a:t>
            </a:fld>
            <a:endParaRPr/>
          </a:p>
        </p:txBody>
      </p:sp>
      <p:sp>
        <p:nvSpPr>
          <p:cNvPr id="2417" name="Google Shape;2417;g111c7a90c08_0_98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8" name="Google Shape;2418;g111c7a90c08_0_980" title="0013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150" y="1801950"/>
            <a:ext cx="6953702" cy="39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g111c7a90c08_0_98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20" name="Google Shape;2420;g111c7a90c08_0_980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10ffdc92ffc_0_1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258</a:t>
            </a:fld>
            <a:endParaRPr/>
          </a:p>
        </p:txBody>
      </p:sp>
      <p:sp>
        <p:nvSpPr>
          <p:cNvPr id="2427" name="Google Shape;2427;g10ffdc92ffc_0_1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8" name="Google Shape;2428;g10ffdc92ffc_0_13" title="000138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00" y="1155177"/>
            <a:ext cx="8672994" cy="509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111c7a90c08_0_99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259</a:t>
            </a:fld>
            <a:endParaRPr/>
          </a:p>
        </p:txBody>
      </p:sp>
      <p:sp>
        <p:nvSpPr>
          <p:cNvPr id="2435" name="Google Shape;2435;g111c7a90c08_0_99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6" name="Google Shape;2436;g111c7a90c08_0_994" title="000138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00" y="1155177"/>
            <a:ext cx="8672994" cy="50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7" name="Google Shape;2437;g111c7a90c08_0_99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fd46cf6ae_0_29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  <p:sp>
        <p:nvSpPr>
          <p:cNvPr id="365" name="Google Shape;365;g10fd46cf6ae_0_29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g10fd46cf6ae_0_298" title="00012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7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10ffdc92ffc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260</a:t>
            </a:fld>
            <a:endParaRPr/>
          </a:p>
        </p:txBody>
      </p:sp>
      <p:sp>
        <p:nvSpPr>
          <p:cNvPr id="2444" name="Google Shape;2444;g10ffdc92ffc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5" name="Google Shape;2445;g10ffdc92ffc_0_0" title="00137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00" y="1229189"/>
            <a:ext cx="8672994" cy="509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111c7a90c08_0_98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261</a:t>
            </a:fld>
            <a:endParaRPr/>
          </a:p>
        </p:txBody>
      </p:sp>
      <p:sp>
        <p:nvSpPr>
          <p:cNvPr id="2452" name="Google Shape;2452;g111c7a90c08_0_98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3" name="Google Shape;2453;g111c7a90c08_0_987" title="00137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00" y="1229189"/>
            <a:ext cx="8672994" cy="50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g111c7a90c08_0_98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55" name="Google Shape;2455;g111c7a90c08_0_987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11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42.2c (3)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Ooching: sudden forward body movement, stopped abruptly;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g10ffdc92ffc_0_2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262</a:t>
            </a:fld>
            <a:endParaRPr/>
          </a:p>
        </p:txBody>
      </p:sp>
      <p:sp>
        <p:nvSpPr>
          <p:cNvPr id="2462" name="Google Shape;2462;g10ffdc92ffc_0_2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3" name="Google Shape;2463;g10ffdc92ffc_0_22" title="00013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00" y="1166839"/>
            <a:ext cx="8672994" cy="509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g111c7a90c08_0_100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263</a:t>
            </a:fld>
            <a:endParaRPr/>
          </a:p>
        </p:txBody>
      </p:sp>
      <p:sp>
        <p:nvSpPr>
          <p:cNvPr id="2470" name="Google Shape;2470;g111c7a90c08_0_100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00139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1" name="Google Shape;2471;g111c7a90c08_0_1001" title="00013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00" y="1166839"/>
            <a:ext cx="8672994" cy="50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Google Shape;2472;g111c7a90c08_0_100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10ffdc92ffc_0_3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264</a:t>
            </a:fld>
            <a:endParaRPr/>
          </a:p>
        </p:txBody>
      </p:sp>
      <p:sp>
        <p:nvSpPr>
          <p:cNvPr id="2479" name="Google Shape;2479;g10ffdc92ffc_0_3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0" name="Google Shape;2480;g10ffdc92ffc_0_31" title="0014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100" y="1699238"/>
            <a:ext cx="4181800" cy="376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1c7a90c08_0_100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265</a:t>
            </a:fld>
            <a:endParaRPr/>
          </a:p>
        </p:txBody>
      </p:sp>
      <p:sp>
        <p:nvSpPr>
          <p:cNvPr id="2487" name="Google Shape;2487;g111c7a90c08_0_100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8" name="Google Shape;2488;g111c7a90c08_0_1008" title="0014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100" y="1699238"/>
            <a:ext cx="4181800" cy="37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9" name="Google Shape;2489;g111c7a90c08_0_100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490" name="Google Shape;2490;g111c7a90c08_0_1008"/>
          <p:cNvSpPr txBox="1"/>
          <p:nvPr/>
        </p:nvSpPr>
        <p:spPr>
          <a:xfrm>
            <a:off x="424550" y="352750"/>
            <a:ext cx="8937300" cy="615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ROCK 6 - 42.2b -</a:t>
            </a:r>
            <a:r>
              <a:rPr lang="it-IT">
                <a:solidFill>
                  <a:srgbClr val="FFFFFF"/>
                </a:solidFill>
              </a:rPr>
              <a:t>  </a:t>
            </a:r>
            <a:r>
              <a:rPr lang="it-IT">
                <a:solidFill>
                  <a:schemeClr val="lt1"/>
                </a:solidFill>
              </a:rPr>
              <a:t>Heeling to windward to facilitate bearing away and heeling to leeward to facilitate heading up are permitted. The heeling of the boat has to be consistent with the boat's turn.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0ffdc92ffc_0_4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266</a:t>
            </a:fld>
            <a:endParaRPr/>
          </a:p>
        </p:txBody>
      </p:sp>
      <p:sp>
        <p:nvSpPr>
          <p:cNvPr id="2497" name="Google Shape;2497;g10ffdc92ffc_0_4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8" name="Google Shape;2498;g10ffdc92ffc_0_40" title="0014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13" y="1494825"/>
            <a:ext cx="8350574" cy="469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g111c7a90c08_0_102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267</a:t>
            </a:fld>
            <a:endParaRPr/>
          </a:p>
        </p:txBody>
      </p:sp>
      <p:sp>
        <p:nvSpPr>
          <p:cNvPr id="2505" name="Google Shape;2505;g111c7a90c08_0_102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6" name="Google Shape;2506;g111c7a90c08_0_1022" title="0014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13" y="1494825"/>
            <a:ext cx="8350574" cy="469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Google Shape;2507;g111c7a90c08_0_10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08" name="Google Shape;2508;g111c7a90c08_0_1022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11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42.2c (3)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ooching: sudden forward body movement, stopped abruptly;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g11018977487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268</a:t>
            </a:fld>
            <a:endParaRPr/>
          </a:p>
        </p:txBody>
      </p:sp>
      <p:sp>
        <p:nvSpPr>
          <p:cNvPr id="2515" name="Google Shape;2515;g11018977487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6" name="Google Shape;2516;g11018977487_0_0" title="0014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50" y="1582750"/>
            <a:ext cx="7585502" cy="426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111c7a90c08_0_102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269</a:t>
            </a:fld>
            <a:endParaRPr/>
          </a:p>
        </p:txBody>
      </p:sp>
      <p:sp>
        <p:nvSpPr>
          <p:cNvPr id="2523" name="Google Shape;2523;g111c7a90c08_0_102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4" name="Google Shape;2524;g111c7a90c08_0_1029" title="0014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50" y="1582750"/>
            <a:ext cx="7585502" cy="426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g111c7a90c08_0_102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1c7a90c08_0_10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  <p:sp>
        <p:nvSpPr>
          <p:cNvPr id="373" name="Google Shape;373;g111c7a90c08_0_10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g111c7a90c08_0_104" title="00012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7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111c7a90c08_0_10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6" name="Google Shape;376;g111c7a90c08_0_104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boat has sculled in one direction, further connected sculling to offset the first sculling action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g111a5e11e99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270</a:t>
            </a:fld>
            <a:endParaRPr/>
          </a:p>
        </p:txBody>
      </p:sp>
      <p:sp>
        <p:nvSpPr>
          <p:cNvPr id="2532" name="Google Shape;2532;g111a5e11e99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3" name="Google Shape;2533;g111a5e11e99_0_0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4" name="Google Shape;2534;g111a5e11e99_0_0" title="0014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876" y="2026275"/>
            <a:ext cx="5721202" cy="321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g111c7a90c08_0_103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271</a:t>
            </a:fld>
            <a:endParaRPr/>
          </a:p>
        </p:txBody>
      </p:sp>
      <p:sp>
        <p:nvSpPr>
          <p:cNvPr id="2541" name="Google Shape;2541;g111c7a90c08_0_103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g111c7a90c08_0_1036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3" name="Google Shape;2543;g111c7a90c08_0_1036" title="0014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876" y="2026275"/>
            <a:ext cx="5721202" cy="32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Google Shape;2544;g111c7a90c08_0_103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45" name="Google Shape;2545;g111c7a90c08_0_1036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112bc7362c6_3_3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272</a:t>
            </a:fld>
            <a:endParaRPr/>
          </a:p>
        </p:txBody>
      </p:sp>
      <p:sp>
        <p:nvSpPr>
          <p:cNvPr id="2552" name="Google Shape;2552;g112bc7362c6_3_3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3" name="Google Shape;2553;g112bc7362c6_3_34" title="0014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163" y="1813375"/>
            <a:ext cx="7461677" cy="419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g111c7a90c08_0_101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273</a:t>
            </a:fld>
            <a:endParaRPr/>
          </a:p>
        </p:txBody>
      </p:sp>
      <p:sp>
        <p:nvSpPr>
          <p:cNvPr id="2560" name="Google Shape;2560;g111c7a90c08_0_101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00146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1" name="Google Shape;2561;g111c7a90c08_0_1015" title="0014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163" y="1813375"/>
            <a:ext cx="7461677" cy="419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2" name="Google Shape;2562;g111c7a90c08_0_101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63" name="Google Shape;2563;g111c7a90c08_0_1015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g115069a1978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274</a:t>
            </a:fld>
            <a:endParaRPr/>
          </a:p>
        </p:txBody>
      </p:sp>
      <p:sp>
        <p:nvSpPr>
          <p:cNvPr id="2570" name="Google Shape;2570;g115069a1978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g115069a1978_0_0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2" name="Google Shape;2572;g115069a1978_0_0" title="000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312" y="1055411"/>
            <a:ext cx="7893226" cy="4439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g115069a1978_0_1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275</a:t>
            </a:fld>
            <a:endParaRPr/>
          </a:p>
        </p:txBody>
      </p:sp>
      <p:sp>
        <p:nvSpPr>
          <p:cNvPr id="2579" name="Google Shape;2579;g115069a1978_0_1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g115069a1978_0_1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1" name="Google Shape;2581;g115069a1978_0_11" title="00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625" y="1474700"/>
            <a:ext cx="6948624" cy="390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g122687cbc08_0_1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276</a:t>
            </a:fld>
            <a:endParaRPr/>
          </a:p>
        </p:txBody>
      </p:sp>
      <p:sp>
        <p:nvSpPr>
          <p:cNvPr id="2588" name="Google Shape;2588;g122687cbc08_0_1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g122687cbc08_0_14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g122687cbc08_0_14" title="00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625" y="1474700"/>
            <a:ext cx="6948624" cy="390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1" name="Google Shape;2591;g122687cbc08_0_1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7" name="Google Shape;2597;g126a05f7ec5_0_1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277</a:t>
            </a:fld>
            <a:endParaRPr/>
          </a:p>
        </p:txBody>
      </p:sp>
      <p:sp>
        <p:nvSpPr>
          <p:cNvPr id="2598" name="Google Shape;2598;g126a05f7ec5_0_1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9" name="Google Shape;2599;g126a05f7ec5_0_1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0" name="Google Shape;2600;g126a05f7ec5_0_11" title="00147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874" y="827663"/>
            <a:ext cx="7090625" cy="52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126ba79cd60_0_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278</a:t>
            </a:fld>
            <a:endParaRPr/>
          </a:p>
        </p:txBody>
      </p:sp>
      <p:sp>
        <p:nvSpPr>
          <p:cNvPr id="2607" name="Google Shape;2607;g126ba79cd60_0_2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8" name="Google Shape;2608;g126ba79cd60_0_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09" name="Google Shape;2609;g126ba79cd60_0_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0" name="Google Shape;2610;g126ba79cd60_0_2" title="00147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2874" y="827663"/>
            <a:ext cx="7090625" cy="52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g126a05f7ec5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279</a:t>
            </a:fld>
            <a:endParaRPr/>
          </a:p>
        </p:txBody>
      </p:sp>
      <p:sp>
        <p:nvSpPr>
          <p:cNvPr id="2617" name="Google Shape;2617;g126a05f7ec5_0_32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8" name="Google Shape;2618;g126a05f7ec5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9" name="Google Shape;2619;g126a05f7ec5_0_32" title="00148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3925" y="1083588"/>
            <a:ext cx="6393050" cy="46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fd46cf6ae_0_31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  <p:sp>
        <p:nvSpPr>
          <p:cNvPr id="383" name="Google Shape;383;g10fd46cf6ae_0_31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g10fd46cf6ae_0_311" title="0001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g126ba79cd60_0_1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280</a:t>
            </a:fld>
            <a:endParaRPr/>
          </a:p>
        </p:txBody>
      </p:sp>
      <p:sp>
        <p:nvSpPr>
          <p:cNvPr id="2626" name="Google Shape;2626;g126ba79cd60_0_12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7" name="Google Shape;2627;g126ba79cd60_0_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28" name="Google Shape;2628;g126ba79cd60_0_1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9" name="Google Shape;2629;g126ba79cd60_0_12" title="00148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13925" y="1083588"/>
            <a:ext cx="6393050" cy="46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g12d9b8d65d3_0_2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281</a:t>
            </a:fld>
            <a:endParaRPr/>
          </a:p>
        </p:txBody>
      </p:sp>
      <p:sp>
        <p:nvSpPr>
          <p:cNvPr id="2636" name="Google Shape;2636;g12d9b8d65d3_0_26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7" name="Google Shape;2637;g12d9b8d65d3_0_2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8" name="Google Shape;2638;g12d9b8d65d3_0_26" title="00149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825" y="699500"/>
            <a:ext cx="7041899" cy="528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12da1065b56_0_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282</a:t>
            </a:fld>
            <a:endParaRPr/>
          </a:p>
        </p:txBody>
      </p:sp>
      <p:sp>
        <p:nvSpPr>
          <p:cNvPr id="2645" name="Google Shape;2645;g12da1065b56_0_2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6" name="Google Shape;2646;g12da1065b56_0_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7" name="Google Shape;2647;g12da1065b56_0_2" title="00149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825" y="699500"/>
            <a:ext cx="7041899" cy="52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g12da1065b56_0_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g12d9b8d65d3_0_3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283</a:t>
            </a:fld>
            <a:endParaRPr/>
          </a:p>
        </p:txBody>
      </p:sp>
      <p:sp>
        <p:nvSpPr>
          <p:cNvPr id="2655" name="Google Shape;2655;g12d9b8d65d3_0_36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6" name="Google Shape;2656;g12d9b8d65d3_0_3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7" name="Google Shape;2657;g12d9b8d65d3_0_36" title="0015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" y="1100150"/>
            <a:ext cx="8280398" cy="465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2663;g12da1065b56_0_2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284</a:t>
            </a:fld>
            <a:endParaRPr/>
          </a:p>
        </p:txBody>
      </p:sp>
      <p:sp>
        <p:nvSpPr>
          <p:cNvPr id="2664" name="Google Shape;2664;g12da1065b56_0_22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5" name="Google Shape;2665;g12da1065b56_0_2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6" name="Google Shape;2666;g12da1065b56_0_22" title="0015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" y="1100150"/>
            <a:ext cx="8280398" cy="465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7" name="Google Shape;2667;g12da1065b56_0_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2d9b8d65d3_0_4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285</a:t>
            </a:fld>
            <a:endParaRPr/>
          </a:p>
        </p:txBody>
      </p:sp>
      <p:sp>
        <p:nvSpPr>
          <p:cNvPr id="2674" name="Google Shape;2674;g12d9b8d65d3_0_43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5" name="Google Shape;2675;g12d9b8d65d3_0_4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6" name="Google Shape;2676;g12d9b8d65d3_0_43" title="0015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049" y="931106"/>
            <a:ext cx="8629901" cy="485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12da1065b56_0_3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286</a:t>
            </a:fld>
            <a:endParaRPr/>
          </a:p>
        </p:txBody>
      </p:sp>
      <p:sp>
        <p:nvSpPr>
          <p:cNvPr id="2683" name="Google Shape;2683;g12da1065b56_0_33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4" name="Google Shape;2684;g12da1065b56_0_3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5" name="Google Shape;2685;g12da1065b56_0_33" title="0015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049" y="931106"/>
            <a:ext cx="8629901" cy="485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6" name="Google Shape;2686;g12da1065b56_0_3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87" name="Google Shape;2687;g12da1065b56_0_33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5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An action listed in rule 42.2 is always prohibited, even if it fails to propel the boat.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Google Shape;2693;g12d9b8d65d3_0_5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287</a:t>
            </a:fld>
            <a:endParaRPr/>
          </a:p>
        </p:txBody>
      </p:sp>
      <p:sp>
        <p:nvSpPr>
          <p:cNvPr id="2694" name="Google Shape;2694;g12d9b8d65d3_0_50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5" name="Google Shape;2695;g12d9b8d65d3_0_5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6" name="Google Shape;2696;g12d9b8d65d3_0_50" title="0015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375" y="1047025"/>
            <a:ext cx="8469250" cy="47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g12da1065b56_0_4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288</a:t>
            </a:fld>
            <a:endParaRPr/>
          </a:p>
        </p:txBody>
      </p:sp>
      <p:sp>
        <p:nvSpPr>
          <p:cNvPr id="2703" name="Google Shape;2703;g12da1065b56_0_44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g12da1065b56_0_4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5" name="Google Shape;2705;g12da1065b56_0_44" title="0015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375" y="1047025"/>
            <a:ext cx="8469250" cy="47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Google Shape;2706;g12da1065b56_0_4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07" name="Google Shape;2707;g12da1065b56_0_44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12d9b8d65d3_0_5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289</a:t>
            </a:fld>
            <a:endParaRPr/>
          </a:p>
        </p:txBody>
      </p:sp>
      <p:sp>
        <p:nvSpPr>
          <p:cNvPr id="2714" name="Google Shape;2714;g12d9b8d65d3_0_57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5" name="Google Shape;2715;g12d9b8d65d3_0_5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6" name="Google Shape;2716;g12d9b8d65d3_0_57" title="0015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900" y="1086100"/>
            <a:ext cx="8144198" cy="45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11c7a90c08_0_11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  <p:sp>
        <p:nvSpPr>
          <p:cNvPr id="391" name="Google Shape;391;g111c7a90c08_0_11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g111c7a90c08_0_111" title="0001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111c7a90c08_0_11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4" name="Google Shape;394;g111c7a90c08_0_11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Google Shape;2722;g14437fbea5d_0_3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290</a:t>
            </a:fld>
            <a:endParaRPr/>
          </a:p>
        </p:txBody>
      </p:sp>
      <p:sp>
        <p:nvSpPr>
          <p:cNvPr id="2723" name="Google Shape;2723;g14437fbea5d_0_3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4" name="Google Shape;2724;g14437fbea5d_0_3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5" name="Google Shape;2725;g14437fbea5d_0_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6" name="Google Shape;2726;g14437fbea5d_0_31" title="00153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900" y="1086100"/>
            <a:ext cx="8144198" cy="45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12da8704aef_0_1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291</a:t>
            </a:fld>
            <a:endParaRPr/>
          </a:p>
        </p:txBody>
      </p:sp>
      <p:sp>
        <p:nvSpPr>
          <p:cNvPr id="2733" name="Google Shape;2733;g12da8704aef_0_1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4" name="Google Shape;2734;g12da8704aef_0_1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5" name="Google Shape;2735;g12da8704aef_0_11" title="0015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350" y="1364725"/>
            <a:ext cx="7959302" cy="44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741;g12da8704aef_0_2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292</a:t>
            </a:fld>
            <a:endParaRPr/>
          </a:p>
        </p:txBody>
      </p:sp>
      <p:sp>
        <p:nvSpPr>
          <p:cNvPr id="2742" name="Google Shape;2742;g12da8704aef_0_2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3" name="Google Shape;2743;g12da8704aef_0_2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4" name="Google Shape;2744;g12da8704aef_0_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45" name="Google Shape;2745;g12da8704aef_0_2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 is rocking prohibited by rule 42.2(b), even if the boat changes course with each roll.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46" name="Google Shape;2746;g12da8704aef_0_21" title="00154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350" y="1364725"/>
            <a:ext cx="7959302" cy="44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g12d9b8d65d3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293</a:t>
            </a:fld>
            <a:endParaRPr/>
          </a:p>
        </p:txBody>
      </p:sp>
      <p:sp>
        <p:nvSpPr>
          <p:cNvPr id="2753" name="Google Shape;2753;g12d9b8d65d3_0_7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4" name="Google Shape;2754;g12d9b8d65d3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5" name="Google Shape;2755;g12d9b8d65d3_0_71" title="0015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850" y="1092962"/>
            <a:ext cx="8305925" cy="467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g12da1065b56_0_5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294</a:t>
            </a:fld>
            <a:endParaRPr/>
          </a:p>
        </p:txBody>
      </p:sp>
      <p:sp>
        <p:nvSpPr>
          <p:cNvPr id="2762" name="Google Shape;2762;g12da1065b56_0_56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g12da1065b56_0_5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4" name="Google Shape;2764;g12da1065b56_0_56" title="0015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850" y="1092962"/>
            <a:ext cx="8305925" cy="46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" name="Google Shape;2765;g12da1065b56_0_5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66" name="Google Shape;2766;g12da1065b56_0_56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g12dadba887f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295</a:t>
            </a:fld>
            <a:endParaRPr/>
          </a:p>
        </p:txBody>
      </p:sp>
      <p:sp>
        <p:nvSpPr>
          <p:cNvPr id="2773" name="Google Shape;2773;g12dadba887f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4" name="Google Shape;2774;g12dadba887f_0_1" title="0015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512" y="1497875"/>
            <a:ext cx="7596974" cy="427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" name="Google Shape;2780;g12dadba887f_0_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296</a:t>
            </a:fld>
            <a:endParaRPr/>
          </a:p>
        </p:txBody>
      </p:sp>
      <p:sp>
        <p:nvSpPr>
          <p:cNvPr id="2781" name="Google Shape;2781;g12dadba887f_0_1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2" name="Google Shape;2782;g12dadba887f_0_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83" name="Google Shape;2783;g12dadba887f_0_10"/>
          <p:cNvGraphicFramePr/>
          <p:nvPr/>
        </p:nvGraphicFramePr>
        <p:xfrm>
          <a:off x="434500" y="2720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84" name="Google Shape;2784;g12dadba887f_0_10" title="00156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512" y="1497875"/>
            <a:ext cx="7596974" cy="427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12d9b8d65d3_0_8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297</a:t>
            </a:fld>
            <a:endParaRPr/>
          </a:p>
        </p:txBody>
      </p:sp>
      <p:sp>
        <p:nvSpPr>
          <p:cNvPr id="2791" name="Google Shape;2791;g12d9b8d65d3_0_85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g12d9b8d65d3_0_8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3" name="Google Shape;2793;g12d9b8d65d3_0_85" title="0015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75" y="1163000"/>
            <a:ext cx="8490451" cy="477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g12da1065b56_0_6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298</a:t>
            </a:fld>
            <a:endParaRPr/>
          </a:p>
        </p:txBody>
      </p:sp>
      <p:sp>
        <p:nvSpPr>
          <p:cNvPr id="2800" name="Google Shape;2800;g12da1065b56_0_68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g12da1065b56_0_6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2" name="Google Shape;2802;g12da1065b56_0_68" title="0015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75" y="1163000"/>
            <a:ext cx="8490451" cy="477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g12da1065b56_0_6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04" name="Google Shape;2804;g12da1065b56_0_6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 is rocking prohibited by rule 42.2(b), even if the boat changes course with each roll.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g12d9b8d65d3_0_9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299</a:t>
            </a:fld>
            <a:endParaRPr/>
          </a:p>
        </p:txBody>
      </p:sp>
      <p:sp>
        <p:nvSpPr>
          <p:cNvPr id="2811" name="Google Shape;2811;g12d9b8d65d3_0_92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2" name="Google Shape;2812;g12d9b8d65d3_0_9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3" name="Google Shape;2813;g12d9b8d65d3_0_92" title="0015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50" y="1265225"/>
            <a:ext cx="8293550" cy="46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1c7a90c08_0_2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sp>
        <p:nvSpPr>
          <p:cNvPr id="162" name="Google Shape;162;g111c7a90c08_0_2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00001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111c7a90c08_0_20" title="0000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46985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111c7a90c08_0_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" name="Google Shape;165;g111c7a90c08_0_20"/>
          <p:cNvGraphicFramePr/>
          <p:nvPr/>
        </p:nvGraphicFramePr>
        <p:xfrm>
          <a:off x="533400" y="340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0fd46cf6ae_0_32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  <p:sp>
        <p:nvSpPr>
          <p:cNvPr id="401" name="Google Shape;401;g10fd46cf6ae_0_32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10fd46cf6ae_0_324" title="0001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g12da1065b56_0_7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300</a:t>
            </a:fld>
            <a:endParaRPr/>
          </a:p>
        </p:txBody>
      </p:sp>
      <p:sp>
        <p:nvSpPr>
          <p:cNvPr id="2820" name="Google Shape;2820;g12da1065b56_0_79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1" name="Google Shape;2821;g12da1065b56_0_7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2" name="Google Shape;2822;g12da1065b56_0_79" title="0015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50" y="1265225"/>
            <a:ext cx="8293550" cy="4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3" name="Google Shape;2823;g12da1065b56_0_7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24" name="Google Shape;2824;g12da1065b56_0_79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 is rocking prohibited by rule 42.2(b), even if the boat changes course with each roll.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Google Shape;2830;g12d9b8d65d3_0_9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301</a:t>
            </a:fld>
            <a:endParaRPr/>
          </a:p>
        </p:txBody>
      </p:sp>
      <p:sp>
        <p:nvSpPr>
          <p:cNvPr id="2831" name="Google Shape;2831;g12d9b8d65d3_0_99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2" name="Google Shape;2832;g12d9b8d65d3_0_9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3" name="Google Shape;2833;g12d9b8d65d3_0_99" title="0015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25" y="1473700"/>
            <a:ext cx="7994275" cy="449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g12daa948225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302</a:t>
            </a:fld>
            <a:endParaRPr/>
          </a:p>
        </p:txBody>
      </p:sp>
      <p:sp>
        <p:nvSpPr>
          <p:cNvPr id="2840" name="Google Shape;2840;g12daa948225_0_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1" name="Google Shape;2841;g12daa948225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42" name="Google Shape;2842;g12daa948225_0_1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 is rocking prohibited by rule 42.2(b), even if the boat changes course with each roll.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43" name="Google Shape;2843;g12daa948225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4" name="Google Shape;2844;g12daa948225_0_1" title="00159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25" y="1473700"/>
            <a:ext cx="7994275" cy="449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g12cd8cc9684_0_10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303</a:t>
            </a:fld>
            <a:endParaRPr/>
          </a:p>
        </p:txBody>
      </p:sp>
      <p:sp>
        <p:nvSpPr>
          <p:cNvPr id="2851" name="Google Shape;2851;g12cd8cc9684_0_107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2" name="Google Shape;2852;g12cd8cc9684_0_10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3" name="Google Shape;2853;g12cd8cc9684_0_107" title="00160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25" y="1056314"/>
            <a:ext cx="8849549" cy="497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g2e26dd61dd4_1_19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304</a:t>
            </a:fld>
            <a:endParaRPr/>
          </a:p>
        </p:txBody>
      </p:sp>
      <p:sp>
        <p:nvSpPr>
          <p:cNvPr id="2860" name="Google Shape;2860;g2e26dd61dd4_1_198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1" name="Google Shape;2861;g2e26dd61dd4_1_19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62" name="Google Shape;2862;g2e26dd61dd4_1_198"/>
          <p:cNvGraphicFramePr/>
          <p:nvPr/>
        </p:nvGraphicFramePr>
        <p:xfrm>
          <a:off x="357450" y="276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63" name="Google Shape;2863;g2e26dd61dd4_1_19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4" name="Google Shape;2864;g2e26dd61dd4_1_198" title="00160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25" y="1056314"/>
            <a:ext cx="8849549" cy="497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g12cd8cc9684_0_9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305</a:t>
            </a:fld>
            <a:endParaRPr/>
          </a:p>
        </p:txBody>
      </p:sp>
      <p:sp>
        <p:nvSpPr>
          <p:cNvPr id="2871" name="Google Shape;2871;g12cd8cc9684_0_93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2" name="Google Shape;2872;g12cd8cc9684_0_9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3" name="Google Shape;2873;g12cd8cc9684_0_93" title="00161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99" y="1310425"/>
            <a:ext cx="8756952" cy="4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Google Shape;2879;g2e26dd61dd4_1_20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306</a:t>
            </a:fld>
            <a:endParaRPr/>
          </a:p>
        </p:txBody>
      </p:sp>
      <p:sp>
        <p:nvSpPr>
          <p:cNvPr id="2880" name="Google Shape;2880;g2e26dd61dd4_1_208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1" name="Google Shape;2881;g2e26dd61dd4_1_20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2" name="Google Shape;2882;g2e26dd61dd4_1_20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83" name="Google Shape;2883;g2e26dd61dd4_1_20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 is rocking prohibited by rule 42.2(b), even if the boat changes course with each roll.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84" name="Google Shape;2884;g2e26dd61dd4_1_208" title="00161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99" y="1310425"/>
            <a:ext cx="8756952" cy="4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90;g12cd8cc9684_0_8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307</a:t>
            </a:fld>
            <a:endParaRPr/>
          </a:p>
        </p:txBody>
      </p:sp>
      <p:sp>
        <p:nvSpPr>
          <p:cNvPr id="2891" name="Google Shape;2891;g12cd8cc9684_0_82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2" name="Google Shape;2892;g12cd8cc9684_0_8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3" name="Google Shape;2893;g12cd8cc9684_0_82" title="00162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24" y="1179600"/>
            <a:ext cx="8849549" cy="497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g2e26dd61dd4_1_21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308</a:t>
            </a:fld>
            <a:endParaRPr/>
          </a:p>
        </p:txBody>
      </p:sp>
      <p:sp>
        <p:nvSpPr>
          <p:cNvPr id="2900" name="Google Shape;2900;g2e26dd61dd4_1_218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1" name="Google Shape;2901;g2e26dd61dd4_1_21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2" name="Google Shape;2902;g2e26dd61dd4_1_2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03" name="Google Shape;2903;g2e26dd61dd4_1_21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 is rocking prohibited by rule 42.2(b), even if the boat changes course with each roll.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04" name="Google Shape;2904;g2e26dd61dd4_1_218" title="00162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24" y="1179600"/>
            <a:ext cx="8849549" cy="497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0" name="Google Shape;2910;g12cd8cc9684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309</a:t>
            </a:fld>
            <a:endParaRPr/>
          </a:p>
        </p:txBody>
      </p:sp>
      <p:sp>
        <p:nvSpPr>
          <p:cNvPr id="2911" name="Google Shape;2911;g12cd8cc9684_0_7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2" name="Google Shape;2912;g12cd8cc9684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3" name="Google Shape;2913;g12cd8cc9684_0_71" title="00163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9" y="1132900"/>
            <a:ext cx="8807602" cy="495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1c7a90c08_0_106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  <p:sp>
        <p:nvSpPr>
          <p:cNvPr id="409" name="Google Shape;409;g111c7a90c08_0_106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g111c7a90c08_0_1064" title="0001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46472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111c7a90c08_0_106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2" name="Google Shape;412;g111c7a90c08_0_1064"/>
          <p:cNvGraphicFramePr/>
          <p:nvPr/>
        </p:nvGraphicFramePr>
        <p:xfrm>
          <a:off x="381000" y="2872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2e26dd61dd4_1_22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310</a:t>
            </a:fld>
            <a:endParaRPr/>
          </a:p>
        </p:txBody>
      </p:sp>
      <p:sp>
        <p:nvSpPr>
          <p:cNvPr id="2920" name="Google Shape;2920;g2e26dd61dd4_1_228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1" name="Google Shape;2921;g2e26dd61dd4_1_22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2" name="Google Shape;2922;g2e26dd61dd4_1_2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23" name="Google Shape;2923;g2e26dd61dd4_1_228"/>
          <p:cNvGraphicFramePr/>
          <p:nvPr/>
        </p:nvGraphicFramePr>
        <p:xfrm>
          <a:off x="880800" y="213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24" name="Google Shape;2924;g2e26dd61dd4_1_228" title="00163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9" y="1132900"/>
            <a:ext cx="8807602" cy="495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12cd8cc9684_0_5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311</a:t>
            </a:fld>
            <a:endParaRPr/>
          </a:p>
        </p:txBody>
      </p:sp>
      <p:sp>
        <p:nvSpPr>
          <p:cNvPr id="2931" name="Google Shape;2931;g12cd8cc9684_0_58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2" name="Google Shape;2932;g12cd8cc9684_0_5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3" name="Google Shape;2933;g12cd8cc9684_0_58" title="00164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24" y="1177574"/>
            <a:ext cx="9080726" cy="51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g2e290a74e37_1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312</a:t>
            </a:fld>
            <a:endParaRPr/>
          </a:p>
        </p:txBody>
      </p:sp>
      <p:sp>
        <p:nvSpPr>
          <p:cNvPr id="2940" name="Google Shape;2940;g2e290a74e37_1_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1" name="Google Shape;2941;g2e290a74e37_1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2" name="Google Shape;2942;g2e290a74e37_1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43" name="Google Shape;2943;g2e290a74e37_1_1"/>
          <p:cNvGraphicFramePr/>
          <p:nvPr/>
        </p:nvGraphicFramePr>
        <p:xfrm>
          <a:off x="917550" y="126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44" name="Google Shape;2944;g2e290a74e37_1_1" title="00164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24" y="1177574"/>
            <a:ext cx="9080726" cy="51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g12dee2f47c3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313</a:t>
            </a:fld>
            <a:endParaRPr/>
          </a:p>
        </p:txBody>
      </p:sp>
      <p:sp>
        <p:nvSpPr>
          <p:cNvPr id="2951" name="Google Shape;2951;g12dee2f47c3_0_0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2" name="Google Shape;2952;g12dee2f47c3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3" name="Google Shape;2953;g12dee2f47c3_0_0" title="0016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13" y="1226513"/>
            <a:ext cx="8344776" cy="469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Google Shape;2959;g12ce2b3c6e4_1_2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314</a:t>
            </a:fld>
            <a:endParaRPr/>
          </a:p>
        </p:txBody>
      </p:sp>
      <p:sp>
        <p:nvSpPr>
          <p:cNvPr id="2960" name="Google Shape;2960;g12ce2b3c6e4_1_21"/>
          <p:cNvSpPr txBox="1"/>
          <p:nvPr/>
        </p:nvSpPr>
        <p:spPr>
          <a:xfrm>
            <a:off x="3541925" y="2873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1" name="Google Shape;2961;g12ce2b3c6e4_1_2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2" name="Google Shape;2962;g12ce2b3c6e4_1_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63" name="Google Shape;2963;g12ce2b3c6e4_1_21"/>
          <p:cNvGraphicFramePr/>
          <p:nvPr/>
        </p:nvGraphicFramePr>
        <p:xfrm>
          <a:off x="917550" y="126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64" name="Google Shape;2964;g12ce2b3c6e4_1_21" title="00165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13" y="1226513"/>
            <a:ext cx="8344776" cy="469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12ce2b3c6e4_1_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315</a:t>
            </a:fld>
            <a:endParaRPr/>
          </a:p>
        </p:txBody>
      </p:sp>
      <p:sp>
        <p:nvSpPr>
          <p:cNvPr id="2971" name="Google Shape;2971;g12ce2b3c6e4_1_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2" name="Google Shape;2972;g12ce2b3c6e4_1_3" title="0016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74" y="1232800"/>
            <a:ext cx="8371776" cy="47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12ce2b3c7db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316</a:t>
            </a:fld>
            <a:endParaRPr/>
          </a:p>
        </p:txBody>
      </p:sp>
      <p:pic>
        <p:nvPicPr>
          <p:cNvPr id="2979" name="Google Shape;2979;g12ce2b3c7db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80" name="Google Shape;2980;g12ce2b3c7db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81" name="Google Shape;2981;g12ce2b3c7db_0_1"/>
          <p:cNvGraphicFramePr/>
          <p:nvPr/>
        </p:nvGraphicFramePr>
        <p:xfrm>
          <a:off x="762825" y="21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42.2e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tacks or gybes unrelated to changes in the wind or to tactical considerations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82" name="Google Shape;2982;g12ce2b3c7db_0_1" title="00166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74" y="1232800"/>
            <a:ext cx="8371776" cy="47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" name="Google Shape;2988;g12e110b09e5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317</a:t>
            </a:fld>
            <a:endParaRPr/>
          </a:p>
        </p:txBody>
      </p:sp>
      <p:sp>
        <p:nvSpPr>
          <p:cNvPr id="2989" name="Google Shape;2989;g12e110b09e5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0" name="Google Shape;2990;g12e110b09e5_0_1" title="0016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131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12d0191a851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318</a:t>
            </a:fld>
            <a:endParaRPr/>
          </a:p>
        </p:txBody>
      </p:sp>
      <p:pic>
        <p:nvPicPr>
          <p:cNvPr id="2997" name="Google Shape;2997;g12d0191a851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98" name="Google Shape;2998;g12d0191a851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99" name="Google Shape;2999;g12d0191a851_0_0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00" name="Google Shape;3000;g12d0191a851_0_0" title="00167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131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Google Shape;3006;g12d0191a851_0_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319</a:t>
            </a:fld>
            <a:endParaRPr/>
          </a:p>
        </p:txBody>
      </p:sp>
      <p:sp>
        <p:nvSpPr>
          <p:cNvPr id="3007" name="Google Shape;3007;g12d0191a851_0_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8" name="Google Shape;3008;g12d0191a851_0_9" title="00168-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24" y="1332650"/>
            <a:ext cx="8456002" cy="475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0fd46cf6ae_0_35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  <p:sp>
        <p:nvSpPr>
          <p:cNvPr id="419" name="Google Shape;419;g10fd46cf6ae_0_35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g10fd46cf6ae_0_350" title="0001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Google Shape;3014;g14437fbea5d_0_6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320</a:t>
            </a:fld>
            <a:endParaRPr/>
          </a:p>
        </p:txBody>
      </p:sp>
      <p:pic>
        <p:nvPicPr>
          <p:cNvPr id="3015" name="Google Shape;3015;g14437fbea5d_0_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g14437fbea5d_0_6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17" name="Google Shape;3017;g14437fbea5d_0_67"/>
          <p:cNvGraphicFramePr/>
          <p:nvPr/>
        </p:nvGraphicFramePr>
        <p:xfrm>
          <a:off x="839550" y="27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18" name="Google Shape;3018;g14437fbea5d_0_67" title="00168-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24" y="1332650"/>
            <a:ext cx="8456002" cy="475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Google Shape;3024;g12e9cdce8fc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321</a:t>
            </a:fld>
            <a:endParaRPr/>
          </a:p>
        </p:txBody>
      </p:sp>
      <p:sp>
        <p:nvSpPr>
          <p:cNvPr id="3025" name="Google Shape;3025;g12e9cdce8fc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6" name="Google Shape;3026;g12e9cdce8fc_0_1" title="00169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637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g14437fbea5d_0_4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322</a:t>
            </a:fld>
            <a:endParaRPr/>
          </a:p>
        </p:txBody>
      </p:sp>
      <p:pic>
        <p:nvPicPr>
          <p:cNvPr id="3033" name="Google Shape;3033;g14437fbea5d_0_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34" name="Google Shape;3034;g14437fbea5d_0_4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35" name="Google Shape;3035;g14437fbea5d_0_40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in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36" name="Google Shape;3036;g14437fbea5d_0_40" title="00169.mkv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637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g11ff6450661_0_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323</a:t>
            </a:fld>
            <a:endParaRPr/>
          </a:p>
        </p:txBody>
      </p:sp>
      <p:sp>
        <p:nvSpPr>
          <p:cNvPr id="3043" name="Google Shape;3043;g11ff6450661_0_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4" name="Google Shape;3044;g11ff6450661_0_9" title="0017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650" y="1168089"/>
            <a:ext cx="8221525" cy="452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g11ff64506e1_1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324</a:t>
            </a:fld>
            <a:endParaRPr/>
          </a:p>
        </p:txBody>
      </p:sp>
      <p:pic>
        <p:nvPicPr>
          <p:cNvPr id="3051" name="Google Shape;3051;g11ff64506e1_1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52" name="Google Shape;3052;g11ff64506e1_1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3" name="Google Shape;3053;g11ff64506e1_1_1" title="00170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650" y="1168089"/>
            <a:ext cx="8221525" cy="45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g11ff64506e1_1_1"/>
          <p:cNvSpPr txBox="1"/>
          <p:nvPr/>
        </p:nvSpPr>
        <p:spPr>
          <a:xfrm>
            <a:off x="647700" y="152400"/>
            <a:ext cx="8610600" cy="615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g11ff64506e1_2_1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325</a:t>
            </a:fld>
            <a:endParaRPr/>
          </a:p>
        </p:txBody>
      </p:sp>
      <p:sp>
        <p:nvSpPr>
          <p:cNvPr id="3061" name="Google Shape;3061;g11ff64506e1_2_1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2" name="Google Shape;3062;g11ff64506e1_2_11" title="0017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1273040"/>
            <a:ext cx="7620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g11ff64506e1_2_2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326</a:t>
            </a:fld>
            <a:endParaRPr/>
          </a:p>
        </p:txBody>
      </p:sp>
      <p:pic>
        <p:nvPicPr>
          <p:cNvPr id="3069" name="Google Shape;3069;g11ff64506e1_2_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70" name="Google Shape;3070;g11ff64506e1_2_2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71" name="Google Shape;3071;g11ff64506e1_2_21"/>
          <p:cNvGraphicFramePr/>
          <p:nvPr/>
        </p:nvGraphicFramePr>
        <p:xfrm>
          <a:off x="1059050" y="23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2" name="Google Shape;3072;g11ff64506e1_2_21" title="00171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1273040"/>
            <a:ext cx="7620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g11ff64506e1_2_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327</a:t>
            </a:fld>
            <a:endParaRPr/>
          </a:p>
        </p:txBody>
      </p:sp>
      <p:sp>
        <p:nvSpPr>
          <p:cNvPr id="3079" name="Google Shape;3079;g11ff64506e1_2_3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0" name="Google Shape;3080;g11ff64506e1_2_30" title="00172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675" y="1142990"/>
            <a:ext cx="7620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Google Shape;3086;gf43ddbe2e3_0_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328</a:t>
            </a:fld>
            <a:endParaRPr/>
          </a:p>
        </p:txBody>
      </p:sp>
      <p:pic>
        <p:nvPicPr>
          <p:cNvPr id="3087" name="Google Shape;3087;gf43ddbe2e3_0_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88" name="Google Shape;3088;gf43ddbe2e3_0_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89" name="Google Shape;3089;gf43ddbe2e3_0_9"/>
          <p:cNvGraphicFramePr/>
          <p:nvPr/>
        </p:nvGraphicFramePr>
        <p:xfrm>
          <a:off x="1059050" y="23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90" name="Google Shape;3090;gf43ddbe2e3_0_9" title="00172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675" y="1142990"/>
            <a:ext cx="7620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Google Shape;3096;gf43ddbe2e3_0_1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329</a:t>
            </a:fld>
            <a:endParaRPr/>
          </a:p>
        </p:txBody>
      </p:sp>
      <p:sp>
        <p:nvSpPr>
          <p:cNvPr id="3097" name="Google Shape;3097;gf43ddbe2e3_0_1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8" name="Google Shape;3098;gf43ddbe2e3_0_18" title="0017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894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1c7a90c08_0_13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  <p:sp>
        <p:nvSpPr>
          <p:cNvPr id="427" name="Google Shape;427;g111c7a90c08_0_13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g111c7a90c08_0_132" title="0001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111c7a90c08_0_1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0" name="Google Shape;430;g111c7a90c08_0_132"/>
          <p:cNvGraphicFramePr/>
          <p:nvPr/>
        </p:nvGraphicFramePr>
        <p:xfrm>
          <a:off x="414875" y="16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Google Shape;3104;g2ea9793dede_0_7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330</a:t>
            </a:fld>
            <a:endParaRPr/>
          </a:p>
        </p:txBody>
      </p:sp>
      <p:pic>
        <p:nvPicPr>
          <p:cNvPr id="3105" name="Google Shape;3105;g2ea9793dede_0_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06" name="Google Shape;3106;g2ea9793dede_0_7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07" name="Google Shape;3107;g2ea9793dede_0_73"/>
          <p:cNvGraphicFramePr/>
          <p:nvPr/>
        </p:nvGraphicFramePr>
        <p:xfrm>
          <a:off x="318725" y="3383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08" name="Google Shape;3108;g2ea9793dede_0_73" title="0017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894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4" name="Google Shape;3114;gf4392bc356_0_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331</a:t>
            </a:fld>
            <a:endParaRPr/>
          </a:p>
        </p:txBody>
      </p:sp>
      <p:sp>
        <p:nvSpPr>
          <p:cNvPr id="3115" name="Google Shape;3115;gf4392bc356_0_1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6" name="Google Shape;3116;gf4392bc356_0_10" title="0017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251952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gf43ddbe2e3_0_2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332</a:t>
            </a:fld>
            <a:endParaRPr/>
          </a:p>
        </p:txBody>
      </p:sp>
      <p:pic>
        <p:nvPicPr>
          <p:cNvPr id="3123" name="Google Shape;3123;gf43ddbe2e3_0_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gf43ddbe2e3_0_2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5" name="Google Shape;3125;gf43ddbe2e3_0_29" title="00174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251952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26" name="Google Shape;3126;gf43ddbe2e3_0_29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27" name="Google Shape;3127;gf43ddbe2e3_0_29"/>
          <p:cNvGraphicFramePr/>
          <p:nvPr/>
        </p:nvGraphicFramePr>
        <p:xfrm>
          <a:off x="375825" y="58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Google Shape;3133;g11ffa3fe7a1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333</a:t>
            </a:fld>
            <a:endParaRPr/>
          </a:p>
        </p:txBody>
      </p:sp>
      <p:sp>
        <p:nvSpPr>
          <p:cNvPr id="3134" name="Google Shape;3134;g11ffa3fe7a1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5" name="Google Shape;3135;g11ffa3fe7a1_0_16" title="0017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63" y="738125"/>
            <a:ext cx="9112474" cy="5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Google Shape;3141;g14437fbea5d_0_5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334</a:t>
            </a:fld>
            <a:endParaRPr/>
          </a:p>
        </p:txBody>
      </p:sp>
      <p:sp>
        <p:nvSpPr>
          <p:cNvPr id="3142" name="Google Shape;3142;g14437fbea5d_0_5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3" name="Google Shape;3143;g14437fbea5d_0_58" title="0017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63" y="738125"/>
            <a:ext cx="9112474" cy="5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4" name="Google Shape;3144;g14437fbea5d_0_5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45" name="Google Shape;3145;g14437fbea5d_0_58"/>
          <p:cNvGraphicFramePr/>
          <p:nvPr/>
        </p:nvGraphicFramePr>
        <p:xfrm>
          <a:off x="528225" y="1934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11ffa3fe7a1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335</a:t>
            </a:fld>
            <a:endParaRPr/>
          </a:p>
        </p:txBody>
      </p:sp>
      <p:sp>
        <p:nvSpPr>
          <p:cNvPr id="3152" name="Google Shape;3152;g11ffa3fe7a1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3" name="Google Shape;3153;g11ffa3fe7a1_0_23" title="0017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50" y="860649"/>
            <a:ext cx="9131899" cy="513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Google Shape;3159;g14437fbea5d_0_4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336</a:t>
            </a:fld>
            <a:endParaRPr/>
          </a:p>
        </p:txBody>
      </p:sp>
      <p:sp>
        <p:nvSpPr>
          <p:cNvPr id="3160" name="Google Shape;3160;g14437fbea5d_0_4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1" name="Google Shape;3161;g14437fbea5d_0_49" title="0017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50" y="860649"/>
            <a:ext cx="9131899" cy="51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2" name="Google Shape;3162;g14437fbea5d_0_4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63" name="Google Shape;3163;g14437fbea5d_0_49"/>
          <p:cNvGraphicFramePr/>
          <p:nvPr/>
        </p:nvGraphicFramePr>
        <p:xfrm>
          <a:off x="528225" y="2128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g11ffa3fe7a1_0_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337</a:t>
            </a:fld>
            <a:endParaRPr/>
          </a:p>
        </p:txBody>
      </p:sp>
      <p:sp>
        <p:nvSpPr>
          <p:cNvPr id="3170" name="Google Shape;3170;g11ffa3fe7a1_0_3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1" name="Google Shape;3171;g11ffa3fe7a1_0_30" title="0017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75" y="952988"/>
            <a:ext cx="9233851" cy="519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Google Shape;3177;gf43ddbe2e3_0_4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338</a:t>
            </a:fld>
            <a:endParaRPr/>
          </a:p>
        </p:txBody>
      </p:sp>
      <p:sp>
        <p:nvSpPr>
          <p:cNvPr id="3178" name="Google Shape;3178;gf43ddbe2e3_0_4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9" name="Google Shape;3179;gf43ddbe2e3_0_42" title="0017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75" y="952988"/>
            <a:ext cx="9233851" cy="519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0" name="Google Shape;3180;gf43ddbe2e3_0_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81" name="Google Shape;3181;gf43ddbe2e3_0_42"/>
          <p:cNvGraphicFramePr/>
          <p:nvPr/>
        </p:nvGraphicFramePr>
        <p:xfrm>
          <a:off x="972563" y="7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11ffa3fe7a1_0_4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339</a:t>
            </a:fld>
            <a:endParaRPr/>
          </a:p>
        </p:txBody>
      </p:sp>
      <p:sp>
        <p:nvSpPr>
          <p:cNvPr id="3188" name="Google Shape;3188;g11ffa3fe7a1_0_4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9" name="Google Shape;3189;g11ffa3fe7a1_0_44" title="17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7734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0fd46cf6ae_0_36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  <p:sp>
        <p:nvSpPr>
          <p:cNvPr id="437" name="Google Shape;437;g10fd46cf6ae_0_36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10fd46cf6ae_0_363" title="0001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5" name="Google Shape;3195;g13d720f0b04_0_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340</a:t>
            </a:fld>
            <a:endParaRPr/>
          </a:p>
        </p:txBody>
      </p:sp>
      <p:pic>
        <p:nvPicPr>
          <p:cNvPr id="3196" name="Google Shape;3196;g13d720f0b04_0_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97" name="Google Shape;3197;g13d720f0b04_0_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8" name="Google Shape;3198;g13d720f0b04_0_5" title="178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99" name="Google Shape;3199;g13d720f0b04_0_5"/>
          <p:cNvGraphicFramePr/>
          <p:nvPr/>
        </p:nvGraphicFramePr>
        <p:xfrm>
          <a:off x="328850" y="2311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g13d6f48c721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341</a:t>
            </a:fld>
            <a:endParaRPr/>
          </a:p>
        </p:txBody>
      </p:sp>
      <p:sp>
        <p:nvSpPr>
          <p:cNvPr id="3206" name="Google Shape;3206;g13d6f48c721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7" name="Google Shape;3207;g13d6f48c721_0_0" title="17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280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g2ea9793dede_0_9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342</a:t>
            </a:fld>
            <a:endParaRPr/>
          </a:p>
        </p:txBody>
      </p:sp>
      <p:sp>
        <p:nvSpPr>
          <p:cNvPr id="3214" name="Google Shape;3214;g2ea9793dede_0_9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180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5" name="Google Shape;3215;g2ea9793dede_0_92" title="18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015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g2ea9793dede_0_24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343</a:t>
            </a:fld>
            <a:endParaRPr/>
          </a:p>
        </p:txBody>
      </p:sp>
      <p:pic>
        <p:nvPicPr>
          <p:cNvPr id="3222" name="Google Shape;3222;g2ea9793dede_0_2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223" name="Google Shape;3223;g2ea9793dede_0_24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180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4" name="Google Shape;3224;g2ea9793dede_0_241" title="180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01565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25" name="Google Shape;3225;g2ea9793dede_0_241"/>
          <p:cNvGraphicFramePr/>
          <p:nvPr/>
        </p:nvGraphicFramePr>
        <p:xfrm>
          <a:off x="413075" y="23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1" name="Google Shape;3231;g13d6f48c721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344</a:t>
            </a:fld>
            <a:endParaRPr/>
          </a:p>
        </p:txBody>
      </p:sp>
      <p:sp>
        <p:nvSpPr>
          <p:cNvPr id="3232" name="Google Shape;3232;g13d6f48c721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3" name="Google Shape;3233;g13d6f48c721_0_16" title="18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50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" name="Google Shape;3239;g13d720f0b04_0_2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345</a:t>
            </a:fld>
            <a:endParaRPr/>
          </a:p>
        </p:txBody>
      </p:sp>
      <p:pic>
        <p:nvPicPr>
          <p:cNvPr id="3240" name="Google Shape;3240;g13d720f0b04_0_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241" name="Google Shape;3241;g13d720f0b04_0_2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2" name="Google Shape;3242;g13d720f0b04_0_29" title="181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50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43" name="Google Shape;3243;g13d720f0b04_0_29"/>
          <p:cNvGraphicFramePr/>
          <p:nvPr/>
        </p:nvGraphicFramePr>
        <p:xfrm>
          <a:off x="328850" y="2311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13d720f0b04_0_3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346</a:t>
            </a:fld>
            <a:endParaRPr/>
          </a:p>
        </p:txBody>
      </p:sp>
      <p:sp>
        <p:nvSpPr>
          <p:cNvPr id="3250" name="Google Shape;3250;g13d720f0b04_0_3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1" name="Google Shape;3251;g13d720f0b04_0_37" title="00182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g2e290a74e37_2_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347</a:t>
            </a:fld>
            <a:endParaRPr/>
          </a:p>
        </p:txBody>
      </p:sp>
      <p:pic>
        <p:nvPicPr>
          <p:cNvPr id="3258" name="Google Shape;3258;g2e290a74e37_2_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259" name="Google Shape;3259;g2e290a74e37_2_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60" name="Google Shape;3260;g2e290a74e37_2_3"/>
          <p:cNvGraphicFramePr/>
          <p:nvPr/>
        </p:nvGraphicFramePr>
        <p:xfrm>
          <a:off x="754175" y="261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61" name="Google Shape;3261;g2e290a74e37_2_3" title="00182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g13fdd69fe7c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348</a:t>
            </a:fld>
            <a:endParaRPr/>
          </a:p>
        </p:txBody>
      </p:sp>
      <p:sp>
        <p:nvSpPr>
          <p:cNvPr id="3268" name="Google Shape;3268;g13fdd69fe7c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9" name="Google Shape;3269;g13fdd69fe7c_0_0" title="18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382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Google Shape;3275;g13fdd69fe7c_0_1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349</a:t>
            </a:fld>
            <a:endParaRPr/>
          </a:p>
        </p:txBody>
      </p:sp>
      <p:pic>
        <p:nvPicPr>
          <p:cNvPr id="3276" name="Google Shape;3276;g13fdd69fe7c_0_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277" name="Google Shape;3277;g13fdd69fe7c_0_1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8" name="Google Shape;3278;g13fdd69fe7c_0_11" title="183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382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79" name="Google Shape;3279;g13fdd69fe7c_0_11"/>
          <p:cNvGraphicFramePr/>
          <p:nvPr/>
        </p:nvGraphicFramePr>
        <p:xfrm>
          <a:off x="415150" y="1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1c7a90c08_0_13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  <p:sp>
        <p:nvSpPr>
          <p:cNvPr id="445" name="Google Shape;445;g111c7a90c08_0_13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g111c7a90c08_0_139" title="0001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00" y="14759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111c7a90c08_0_13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8" name="Google Shape;448;g111c7a90c08_0_139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rule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Google Shape;3285;gfdc630f982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350</a:t>
            </a:fld>
            <a:endParaRPr/>
          </a:p>
        </p:txBody>
      </p:sp>
      <p:sp>
        <p:nvSpPr>
          <p:cNvPr id="3286" name="Google Shape;3286;gfdc630f982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7" name="Google Shape;3287;gfdc630f982_0_1" title="18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04037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Google Shape;3293;gfdc630f982_0_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351</a:t>
            </a:fld>
            <a:endParaRPr/>
          </a:p>
        </p:txBody>
      </p:sp>
      <p:pic>
        <p:nvPicPr>
          <p:cNvPr id="3294" name="Google Shape;3294;gfdc630f982_0_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295" name="Google Shape;3295;gfdc630f982_0_1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96" name="Google Shape;3296;gfdc630f982_0_10"/>
          <p:cNvGraphicFramePr/>
          <p:nvPr/>
        </p:nvGraphicFramePr>
        <p:xfrm>
          <a:off x="415150" y="1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97" name="Google Shape;3297;gfdc630f982_0_10" title="184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04037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g143c7af5591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352</a:t>
            </a:fld>
            <a:endParaRPr/>
          </a:p>
        </p:txBody>
      </p:sp>
      <p:sp>
        <p:nvSpPr>
          <p:cNvPr id="3304" name="Google Shape;3304;g143c7af5591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5" name="Google Shape;3305;g143c7af5591_0_1" title="18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43c7af5591_0_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353</a:t>
            </a:fld>
            <a:endParaRPr/>
          </a:p>
        </p:txBody>
      </p:sp>
      <p:pic>
        <p:nvPicPr>
          <p:cNvPr id="3312" name="Google Shape;3312;g143c7af5591_0_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13" name="Google Shape;3313;g143c7af5591_0_1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14" name="Google Shape;3314;g143c7af5591_0_10"/>
          <p:cNvGraphicFramePr/>
          <p:nvPr/>
        </p:nvGraphicFramePr>
        <p:xfrm>
          <a:off x="528225" y="2917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3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 to offset steering of the boat caused by backing a sail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15" name="Google Shape;3315;g143c7af5591_0_10" title="185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" name="Google Shape;3321;g1442f2cee48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354</a:t>
            </a:fld>
            <a:endParaRPr/>
          </a:p>
        </p:txBody>
      </p:sp>
      <p:sp>
        <p:nvSpPr>
          <p:cNvPr id="3322" name="Google Shape;3322;g1442f2cee48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3" name="Google Shape;3323;g1442f2cee48_0_0" title="18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75" y="1167150"/>
            <a:ext cx="9050798" cy="509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g14437fbea5d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355</a:t>
            </a:fld>
            <a:endParaRPr/>
          </a:p>
        </p:txBody>
      </p:sp>
      <p:pic>
        <p:nvPicPr>
          <p:cNvPr id="3330" name="Google Shape;3330;g14437fbea5d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31" name="Google Shape;3331;g14437fbea5d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32" name="Google Shape;3332;g14437fbea5d_0_1"/>
          <p:cNvGraphicFramePr/>
          <p:nvPr/>
        </p:nvGraphicFramePr>
        <p:xfrm>
          <a:off x="467400" y="203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33" name="Google Shape;3333;g14437fbea5d_0_1"/>
          <p:cNvGraphicFramePr/>
          <p:nvPr/>
        </p:nvGraphicFramePr>
        <p:xfrm>
          <a:off x="1356075" y="59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34" name="Google Shape;3334;g14437fbea5d_0_1" title="186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75" y="1167150"/>
            <a:ext cx="9050798" cy="509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Google Shape;3340;g1442f2cee48_0_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356</a:t>
            </a:fld>
            <a:endParaRPr/>
          </a:p>
        </p:txBody>
      </p:sp>
      <p:sp>
        <p:nvSpPr>
          <p:cNvPr id="3341" name="Google Shape;3341;g1442f2cee48_0_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2" name="Google Shape;3342;g1442f2cee48_0_9" title="18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0972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14437fbea5d_0_1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357</a:t>
            </a:fld>
            <a:endParaRPr/>
          </a:p>
        </p:txBody>
      </p:sp>
      <p:pic>
        <p:nvPicPr>
          <p:cNvPr id="3349" name="Google Shape;3349;g14437fbea5d_0_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50" name="Google Shape;3350;g14437fbea5d_0_1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51" name="Google Shape;3351;g14437fbea5d_0_12"/>
          <p:cNvGraphicFramePr/>
          <p:nvPr/>
        </p:nvGraphicFramePr>
        <p:xfrm>
          <a:off x="608100" y="1383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3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 to offset steering of the boat caused by backing a sail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52" name="Google Shape;3352;g14437fbea5d_0_12" title="187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0972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1442f2cee48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358</a:t>
            </a:fld>
            <a:endParaRPr/>
          </a:p>
        </p:txBody>
      </p:sp>
      <p:sp>
        <p:nvSpPr>
          <p:cNvPr id="3359" name="Google Shape;3359;g1442f2cee48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0" name="Google Shape;3360;g1442f2cee48_0_16" title="18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9471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14437fbea5d_0_2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359</a:t>
            </a:fld>
            <a:endParaRPr/>
          </a:p>
        </p:txBody>
      </p:sp>
      <p:pic>
        <p:nvPicPr>
          <p:cNvPr id="3367" name="Google Shape;3367;g14437fbea5d_0_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68" name="Google Shape;3368;g14437fbea5d_0_2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69" name="Google Shape;3369;g14437fbea5d_0_22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70" name="Google Shape;3370;g14437fbea5d_0_22" title="188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9471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0fd46cf6ae_0_37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</a:t>
            </a:fld>
            <a:endParaRPr/>
          </a:p>
        </p:txBody>
      </p:sp>
      <p:sp>
        <p:nvSpPr>
          <p:cNvPr id="455" name="Google Shape;455;g10fd46cf6ae_0_37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g10fd46cf6ae_0_376" title="0001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Google Shape;3376;g1b21ccd0754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360</a:t>
            </a:fld>
            <a:endParaRPr/>
          </a:p>
        </p:txBody>
      </p:sp>
      <p:sp>
        <p:nvSpPr>
          <p:cNvPr id="3377" name="Google Shape;3377;g1b21ccd0754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8" name="Google Shape;3378;g1b21ccd0754_0_0" title="189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3675" y="1489275"/>
            <a:ext cx="7159100" cy="42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Google Shape;3384;g1ad6b618afb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361</a:t>
            </a:fld>
            <a:endParaRPr/>
          </a:p>
        </p:txBody>
      </p:sp>
      <p:pic>
        <p:nvPicPr>
          <p:cNvPr id="3385" name="Google Shape;3385;g1ad6b618afb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86" name="Google Shape;3386;g1ad6b618afb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87" name="Google Shape;3387;g1ad6b618afb_0_1"/>
          <p:cNvGraphicFramePr/>
          <p:nvPr/>
        </p:nvGraphicFramePr>
        <p:xfrm>
          <a:off x="259350" y="21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42.2(c)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Ooching: sudden forward body movement, stopped abruptly;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88" name="Google Shape;3388;g1ad6b618afb_0_1" title="189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3675" y="1489275"/>
            <a:ext cx="7159100" cy="42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4" name="Google Shape;3394;g1b482ec6449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362</a:t>
            </a:fld>
            <a:endParaRPr/>
          </a:p>
        </p:txBody>
      </p:sp>
      <p:sp>
        <p:nvSpPr>
          <p:cNvPr id="3395" name="Google Shape;3395;g1b482ec6449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6" name="Google Shape;3396;g1b482ec6449_0_0" title="19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51" y="1726500"/>
            <a:ext cx="8070000" cy="45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Google Shape;3402;g1c990fbf4a0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363</a:t>
            </a:fld>
            <a:endParaRPr/>
          </a:p>
        </p:txBody>
      </p:sp>
      <p:pic>
        <p:nvPicPr>
          <p:cNvPr id="3403" name="Google Shape;3403;g1c990fbf4a0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404" name="Google Shape;3404;g1c990fbf4a0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05" name="Google Shape;3405;g1c990fbf4a0_0_1"/>
          <p:cNvGraphicFramePr/>
          <p:nvPr/>
        </p:nvGraphicFramePr>
        <p:xfrm>
          <a:off x="528225" y="2917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3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 to offset steering of the boat caused by backing a sail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06" name="Google Shape;3406;g1c990fbf4a0_0_1" title="190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51" y="1726500"/>
            <a:ext cx="8070000" cy="45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Google Shape;3412;g1c990fbf4a0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364</a:t>
            </a:fld>
            <a:endParaRPr/>
          </a:p>
        </p:txBody>
      </p:sp>
      <p:sp>
        <p:nvSpPr>
          <p:cNvPr id="3413" name="Google Shape;3413;g1c990fbf4a0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4" name="Google Shape;3414;g1c990fbf4a0_1_0" title="191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131296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" name="Google Shape;3420;g1d1dd54e2f5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365</a:t>
            </a:fld>
            <a:endParaRPr/>
          </a:p>
        </p:txBody>
      </p:sp>
      <p:sp>
        <p:nvSpPr>
          <p:cNvPr id="3421" name="Google Shape;3421;g1d1dd54e2f5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2" name="Google Shape;3422;g1d1dd54e2f5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23" name="Google Shape;3423;g1d1dd54e2f5_0_1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24" name="Google Shape;3424;g1d1dd54e2f5_0_1" title="191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131296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g21e583ea281_0_1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366</a:t>
            </a:fld>
            <a:endParaRPr/>
          </a:p>
        </p:txBody>
      </p:sp>
      <p:sp>
        <p:nvSpPr>
          <p:cNvPr id="3431" name="Google Shape;3431;g21e583ea281_0_1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2" name="Google Shape;3432;g21e583ea281_0_17" title="00192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896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21e583ea281_0_8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367</a:t>
            </a:fld>
            <a:endParaRPr/>
          </a:p>
        </p:txBody>
      </p:sp>
      <p:sp>
        <p:nvSpPr>
          <p:cNvPr id="3439" name="Google Shape;3439;g21e583ea281_0_8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0" name="Google Shape;3440;g21e583ea281_0_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1" name="Google Shape;3441;g21e583ea281_0_89" title="00192.mkv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8969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42" name="Google Shape;3442;g21e583ea281_0_89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in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g21e583ea281_0_9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368</a:t>
            </a:fld>
            <a:endParaRPr/>
          </a:p>
        </p:txBody>
      </p:sp>
      <p:sp>
        <p:nvSpPr>
          <p:cNvPr id="3449" name="Google Shape;3449;g21e583ea281_0_9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0" name="Google Shape;3450;g21e583ea281_0_98" title="0019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3456;g21e583ea281_0_10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369</a:t>
            </a:fld>
            <a:endParaRPr/>
          </a:p>
        </p:txBody>
      </p:sp>
      <p:sp>
        <p:nvSpPr>
          <p:cNvPr id="3457" name="Google Shape;3457;g21e583ea281_0_10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8" name="Google Shape;3458;g21e583ea281_0_10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9" name="Google Shape;3459;g21e583ea281_0_105" title="00193.mkv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60" name="Google Shape;3460;g21e583ea281_0_105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in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1c7a90c08_0_14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</a:t>
            </a:fld>
            <a:endParaRPr/>
          </a:p>
        </p:txBody>
      </p:sp>
      <p:sp>
        <p:nvSpPr>
          <p:cNvPr id="463" name="Google Shape;463;g111c7a90c08_0_14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g111c7a90c08_0_146" title="0001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7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111c7a90c08_0_14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6" name="Google Shape;466;g111c7a90c08_0_146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466;g21e583ea281_0_11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370</a:t>
            </a:fld>
            <a:endParaRPr/>
          </a:p>
        </p:txBody>
      </p:sp>
      <p:sp>
        <p:nvSpPr>
          <p:cNvPr id="3467" name="Google Shape;3467;g21e583ea281_0_11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8" name="Google Shape;3468;g21e583ea281_0_114" title="0019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888238"/>
            <a:ext cx="9601200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g21e583ea281_0_12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371</a:t>
            </a:fld>
            <a:endParaRPr/>
          </a:p>
        </p:txBody>
      </p:sp>
      <p:sp>
        <p:nvSpPr>
          <p:cNvPr id="3475" name="Google Shape;3475;g21e583ea281_0_12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6" name="Google Shape;3476;g21e583ea281_0_121" title="0019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888238"/>
            <a:ext cx="9601200" cy="5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7" name="Google Shape;3477;g21e583ea281_0_1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78" name="Google Shape;3478;g21e583ea281_0_121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in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g21e583ea281_0_1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372</a:t>
            </a:fld>
            <a:endParaRPr/>
          </a:p>
        </p:txBody>
      </p:sp>
      <p:sp>
        <p:nvSpPr>
          <p:cNvPr id="3485" name="Google Shape;3485;g21e583ea281_0_13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6" name="Google Shape;3486;g21e583ea281_0_130" title="00195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925" y="1084781"/>
            <a:ext cx="9044150" cy="5087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21e583ea281_0_13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373</a:t>
            </a:fld>
            <a:endParaRPr/>
          </a:p>
        </p:txBody>
      </p:sp>
      <p:sp>
        <p:nvSpPr>
          <p:cNvPr id="3493" name="Google Shape;3493;g21e583ea281_0_13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4" name="Google Shape;3494;g21e583ea281_0_137" title="00195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925" y="1084781"/>
            <a:ext cx="9044150" cy="508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5" name="Google Shape;3495;g21e583ea281_0_13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96" name="Google Shape;3496;g21e583ea281_0_137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" name="Google Shape;3502;g220ca0965f7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374</a:t>
            </a:fld>
            <a:endParaRPr/>
          </a:p>
        </p:txBody>
      </p:sp>
      <p:sp>
        <p:nvSpPr>
          <p:cNvPr id="3503" name="Google Shape;3503;g220ca0965f7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4" name="Google Shape;3504;g220ca0965f7_0_0" title="19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50" y="11403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Google Shape;3510;g220ca0965f7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375</a:t>
            </a:fld>
            <a:endParaRPr/>
          </a:p>
        </p:txBody>
      </p:sp>
      <p:sp>
        <p:nvSpPr>
          <p:cNvPr id="3511" name="Google Shape;3511;g220ca0965f7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2" name="Google Shape;3512;g220ca0965f7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3" name="Google Shape;3513;g220ca0965f7_0_7" title="196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50" y="114039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14" name="Google Shape;3514;g220ca0965f7_0_7"/>
          <p:cNvGraphicFramePr/>
          <p:nvPr/>
        </p:nvGraphicFramePr>
        <p:xfrm>
          <a:off x="470400" y="307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3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42.2e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tacks or gybes unrelated to changes in the wind or to tactical considerations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g220ca0965f7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376</a:t>
            </a:fld>
            <a:endParaRPr/>
          </a:p>
        </p:txBody>
      </p:sp>
      <p:sp>
        <p:nvSpPr>
          <p:cNvPr id="3521" name="Google Shape;3521;g220ca0965f7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2" name="Google Shape;3522;g220ca0965f7_0_16" title="19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403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220ca0965f7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377</a:t>
            </a:fld>
            <a:endParaRPr/>
          </a:p>
        </p:txBody>
      </p:sp>
      <p:sp>
        <p:nvSpPr>
          <p:cNvPr id="3529" name="Google Shape;3529;g220ca0965f7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0" name="Google Shape;3530;g220ca0965f7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1" name="Google Shape;3531;g220ca0965f7_0_23" title="197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40365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32" name="Google Shape;3532;g220ca0965f7_0_23"/>
          <p:cNvGraphicFramePr/>
          <p:nvPr/>
        </p:nvGraphicFramePr>
        <p:xfrm>
          <a:off x="528225" y="23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8" name="Google Shape;3538;g220ca0965f7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378</a:t>
            </a:fld>
            <a:endParaRPr/>
          </a:p>
        </p:txBody>
      </p:sp>
      <p:sp>
        <p:nvSpPr>
          <p:cNvPr id="3539" name="Google Shape;3539;g220ca0965f7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0" name="Google Shape;3540;g220ca0965f7_0_32" title="198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360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g220ca0965f7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379</a:t>
            </a:fld>
            <a:endParaRPr/>
          </a:p>
        </p:txBody>
      </p:sp>
      <p:sp>
        <p:nvSpPr>
          <p:cNvPr id="3547" name="Google Shape;3547;g220ca0965f7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8" name="Google Shape;3548;g220ca0965f7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9" name="Google Shape;3549;g220ca0965f7_0_39" title="198.mkv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360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50" name="Google Shape;3550;g220ca0965f7_0_39"/>
          <p:cNvGraphicFramePr/>
          <p:nvPr/>
        </p:nvGraphicFramePr>
        <p:xfrm>
          <a:off x="415150" y="2560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0fd46cf6ae_0_38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</a:t>
            </a:fld>
            <a:endParaRPr/>
          </a:p>
        </p:txBody>
      </p:sp>
      <p:sp>
        <p:nvSpPr>
          <p:cNvPr id="473" name="Google Shape;473;g10fd46cf6ae_0_38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g10fd46cf6ae_0_389" title="00019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44665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6" name="Google Shape;3556;g220ca0965f7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380</a:t>
            </a:fld>
            <a:endParaRPr/>
          </a:p>
        </p:txBody>
      </p:sp>
      <p:sp>
        <p:nvSpPr>
          <p:cNvPr id="3557" name="Google Shape;3557;g220ca0965f7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8" name="Google Shape;3558;g220ca0965f7_0_48" title="19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758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220ca0965f7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381</a:t>
            </a:fld>
            <a:endParaRPr/>
          </a:p>
        </p:txBody>
      </p:sp>
      <p:sp>
        <p:nvSpPr>
          <p:cNvPr id="3565" name="Google Shape;3565;g220ca0965f7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6" name="Google Shape;3566;g220ca0965f7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7" name="Google Shape;3567;g220ca0965f7_0_55" title="199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7589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68" name="Google Shape;3568;g220ca0965f7_0_55"/>
          <p:cNvGraphicFramePr/>
          <p:nvPr/>
        </p:nvGraphicFramePr>
        <p:xfrm>
          <a:off x="528225" y="15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220ca0965f7_0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382</a:t>
            </a:fld>
            <a:endParaRPr/>
          </a:p>
        </p:txBody>
      </p:sp>
      <p:sp>
        <p:nvSpPr>
          <p:cNvPr id="3575" name="Google Shape;3575;g220ca0965f7_0_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6" name="Google Shape;3576;g220ca0965f7_0_64" title="20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758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220ca0965f7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383</a:t>
            </a:fld>
            <a:endParaRPr/>
          </a:p>
        </p:txBody>
      </p:sp>
      <p:sp>
        <p:nvSpPr>
          <p:cNvPr id="3583" name="Google Shape;3583;g220ca0965f7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4" name="Google Shape;3584;g220ca0965f7_0_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5" name="Google Shape;3585;g220ca0965f7_0_71" title="200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97589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86" name="Google Shape;3586;g220ca0965f7_0_71"/>
          <p:cNvGraphicFramePr/>
          <p:nvPr/>
        </p:nvGraphicFramePr>
        <p:xfrm>
          <a:off x="528225" y="2500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Google Shape;3592;g22b586ee6ce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384</a:t>
            </a:fld>
            <a:endParaRPr/>
          </a:p>
        </p:txBody>
      </p:sp>
      <p:sp>
        <p:nvSpPr>
          <p:cNvPr id="3593" name="Google Shape;3593;g22b586ee6ce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4" name="Google Shape;3594;g22b586ee6ce_1_0" title="201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925" y="102462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22b586ee6ce_1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385</a:t>
            </a:fld>
            <a:endParaRPr/>
          </a:p>
        </p:txBody>
      </p:sp>
      <p:sp>
        <p:nvSpPr>
          <p:cNvPr id="3601" name="Google Shape;3601;g22b586ee6ce_1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2" name="Google Shape;3602;g22b586ee6ce_1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3" name="Google Shape;3603;g22b586ee6ce_1_7" title="201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925" y="1024627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04" name="Google Shape;3604;g22b586ee6ce_1_7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42.3(c)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0" name="Google Shape;3610;g22d1bff8f3b_1_9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386</a:t>
            </a:fld>
            <a:endParaRPr/>
          </a:p>
        </p:txBody>
      </p:sp>
      <p:sp>
        <p:nvSpPr>
          <p:cNvPr id="3611" name="Google Shape;3611;g22d1bff8f3b_1_9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2" name="Google Shape;3612;g22d1bff8f3b_1_90" title="20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626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Google Shape;3618;g22d1bff8f3b_1_1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it-IT"/>
              <a:t>387</a:t>
            </a:fld>
            <a:endParaRPr/>
          </a:p>
        </p:txBody>
      </p:sp>
      <p:sp>
        <p:nvSpPr>
          <p:cNvPr id="3619" name="Google Shape;3619;g22d1bff8f3b_1_1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0" name="Google Shape;3620;g22d1bff8f3b_1_1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1" name="Google Shape;3621;g22d1bff8f3b_1_164" title="202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16269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22" name="Google Shape;3622;g22d1bff8f3b_1_164"/>
          <p:cNvGraphicFramePr/>
          <p:nvPr/>
        </p:nvGraphicFramePr>
        <p:xfrm>
          <a:off x="528225" y="178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03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269999" marR="0" lvl="0" indent="-269999" algn="just" rtl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(a)     pumping: repeated fanning of any sail either by pulling in and releasing the sail or by vertical or athwartship body movement;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" name="Google Shape;3628;g22d1bff8f3b_1_8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it-IT"/>
              <a:t>388</a:t>
            </a:fld>
            <a:endParaRPr/>
          </a:p>
        </p:txBody>
      </p:sp>
      <p:sp>
        <p:nvSpPr>
          <p:cNvPr id="3629" name="Google Shape;3629;g22d1bff8f3b_1_8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0" name="Google Shape;3630;g22d1bff8f3b_1_82" title="20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2e290a74e37_2_1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it-IT"/>
              <a:t>389</a:t>
            </a:fld>
            <a:endParaRPr/>
          </a:p>
        </p:txBody>
      </p:sp>
      <p:sp>
        <p:nvSpPr>
          <p:cNvPr id="3637" name="Google Shape;3637;g2e290a74e37_2_1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8" name="Google Shape;3638;g2e290a74e37_2_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9" name="Google Shape;3639;g2e290a74e37_2_13" title="20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11c7a90c08_0_15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</a:t>
            </a:fld>
            <a:endParaRPr/>
          </a:p>
        </p:txBody>
      </p:sp>
      <p:sp>
        <p:nvSpPr>
          <p:cNvPr id="481" name="Google Shape;481;g111c7a90c08_0_15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00019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11c7a90c08_0_153" title="00019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7045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111c7a90c08_0_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4" name="Google Shape;484;g111c7a90c08_0_153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rule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Google Shape;3645;g22d1bff8f3b_1_17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390</a:t>
            </a:fld>
            <a:endParaRPr/>
          </a:p>
        </p:txBody>
      </p:sp>
      <p:sp>
        <p:nvSpPr>
          <p:cNvPr id="3646" name="Google Shape;3646;g22d1bff8f3b_1_17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7" name="Google Shape;3647;g22d1bff8f3b_1_1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48" name="Google Shape;3648;g22d1bff8f3b_1_173"/>
          <p:cNvGraphicFramePr/>
          <p:nvPr/>
        </p:nvGraphicFramePr>
        <p:xfrm>
          <a:off x="577400" y="17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42.3(e)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Se una stecca è rovesciata, l’equipaggio di una barca può pompare la vela fino a quando la stecca non è più rovesciata. Questa azione non è permessa se dà propulsione.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49" name="Google Shape;3649;g22d1bff8f3b_1_173" title="204.mkv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63" y="1200389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" name="Google Shape;3655;g22d1bff8f3b_1_24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it-IT"/>
              <a:t>391</a:t>
            </a:fld>
            <a:endParaRPr/>
          </a:p>
        </p:txBody>
      </p:sp>
      <p:sp>
        <p:nvSpPr>
          <p:cNvPr id="3656" name="Google Shape;3656;g22d1bff8f3b_1_24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7" name="Google Shape;3657;g22d1bff8f3b_1_247" title="204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50" y="1100589"/>
            <a:ext cx="9042686" cy="50865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58" name="Google Shape;3658;g22d1bff8f3b_1_247"/>
          <p:cNvGraphicFramePr/>
          <p:nvPr/>
        </p:nvGraphicFramePr>
        <p:xfrm>
          <a:off x="286625" y="259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03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Exeptions 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42.3(e)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If a batten is inverted, the boat’s crewpump the sail untilthe batten is no longer inverted. This action iz not permitted clearly propels the boat.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59" name="Google Shape;3659;g22d1bff8f3b_1_24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g1e19c110546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392</a:t>
            </a:fld>
            <a:endParaRPr/>
          </a:p>
        </p:txBody>
      </p:sp>
      <p:sp>
        <p:nvSpPr>
          <p:cNvPr id="3666" name="Google Shape;3666;g1e19c110546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7" name="Google Shape;3667;g1e19c110546_0_0" title="205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700" y="772450"/>
            <a:ext cx="8914922" cy="55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3" name="Google Shape;3673;g1e19c110546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393</a:t>
            </a:fld>
            <a:endParaRPr/>
          </a:p>
        </p:txBody>
      </p:sp>
      <p:sp>
        <p:nvSpPr>
          <p:cNvPr id="3674" name="Google Shape;3674;g1e19c110546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5" name="Google Shape;3675;g1e19c110546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6" name="Google Shape;3676;g1e19c110546_0_7" title="205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700" y="772450"/>
            <a:ext cx="8914922" cy="55718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77" name="Google Shape;3677;g1e19c110546_0_7"/>
          <p:cNvGraphicFramePr/>
          <p:nvPr/>
        </p:nvGraphicFramePr>
        <p:xfrm>
          <a:off x="462388" y="162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3" name="Google Shape;3683;g2376a3f7184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394</a:t>
            </a:fld>
            <a:endParaRPr/>
          </a:p>
        </p:txBody>
      </p:sp>
      <p:sp>
        <p:nvSpPr>
          <p:cNvPr id="3684" name="Google Shape;3684;g2376a3f7184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5" name="Google Shape;3685;g2376a3f7184_0_0" title="20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25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" name="Google Shape;3691;g2376a3f7184_0_7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it-IT"/>
              <a:t>395</a:t>
            </a:fld>
            <a:endParaRPr/>
          </a:p>
        </p:txBody>
      </p:sp>
      <p:sp>
        <p:nvSpPr>
          <p:cNvPr id="3692" name="Google Shape;3692;g2376a3f7184_0_7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3" name="Google Shape;3693;g2376a3f7184_0_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4" name="Google Shape;3694;g2376a3f7184_0_75" title="206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25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95" name="Google Shape;3695;g2376a3f7184_0_75"/>
          <p:cNvGraphicFramePr/>
          <p:nvPr/>
        </p:nvGraphicFramePr>
        <p:xfrm>
          <a:off x="839550" y="267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Google Shape;3701;g2437e4dd38a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396</a:t>
            </a:fld>
            <a:endParaRPr/>
          </a:p>
        </p:txBody>
      </p:sp>
      <p:sp>
        <p:nvSpPr>
          <p:cNvPr id="3702" name="Google Shape;3702;g2437e4dd38a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3" name="Google Shape;3703;g2437e4dd38a_0_0" title="20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63" y="885739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9" name="Google Shape;3709;g2437e4dd38a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397</a:t>
            </a:fld>
            <a:endParaRPr/>
          </a:p>
        </p:txBody>
      </p:sp>
      <p:sp>
        <p:nvSpPr>
          <p:cNvPr id="3710" name="Google Shape;3710;g2437e4dd38a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1" name="Google Shape;3711;g2437e4dd38a_0_7" title="20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63" y="885739"/>
            <a:ext cx="9042686" cy="508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2" name="Google Shape;3712;g2437e4dd38a_0_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13" name="Google Shape;3713;g2437e4dd38a_0_7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9" name="Google Shape;3719;g2437e4dd38a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398</a:t>
            </a:fld>
            <a:endParaRPr/>
          </a:p>
        </p:txBody>
      </p:sp>
      <p:sp>
        <p:nvSpPr>
          <p:cNvPr id="3720" name="Google Shape;3720;g2437e4dd38a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1" name="Google Shape;3721;g2437e4dd38a_0_16" title="20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" name="Google Shape;3727;g2437e4dd38a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399</a:t>
            </a:fld>
            <a:endParaRPr/>
          </a:p>
        </p:txBody>
      </p:sp>
      <p:pic>
        <p:nvPicPr>
          <p:cNvPr id="3728" name="Google Shape;3728;g2437e4dd38a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sp>
        <p:nvSpPr>
          <p:cNvPr id="3729" name="Google Shape;3729;g2437e4dd38a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0" name="Google Shape;3730;g2437e4dd38a_0_23" title="208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13f97cce_0_114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sp>
        <p:nvSpPr>
          <p:cNvPr id="172" name="Google Shape;172;g11113f97cce_0_114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00002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11113f97cce_0_1148" title="0000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11c7a90c08_0_21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</a:t>
            </a:fld>
            <a:endParaRPr/>
          </a:p>
        </p:txBody>
      </p:sp>
      <p:sp>
        <p:nvSpPr>
          <p:cNvPr id="491" name="Google Shape;491;g111c7a90c08_0_21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g111c7a90c08_0_216" title="0002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25" y="1063800"/>
            <a:ext cx="8687026" cy="488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6" name="Google Shape;3736;g2437e4dd38a_0_3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400</a:t>
            </a:fld>
            <a:endParaRPr/>
          </a:p>
        </p:txBody>
      </p:sp>
      <p:pic>
        <p:nvPicPr>
          <p:cNvPr id="3737" name="Google Shape;3737;g2437e4dd38a_0_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sp>
        <p:nvSpPr>
          <p:cNvPr id="3738" name="Google Shape;3738;g2437e4dd38a_0_3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9" name="Google Shape;3739;g2437e4dd38a_0_31" title="209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g2437e4dd38a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401</a:t>
            </a:fld>
            <a:endParaRPr/>
          </a:p>
        </p:txBody>
      </p:sp>
      <p:sp>
        <p:nvSpPr>
          <p:cNvPr id="3746" name="Google Shape;3746;g2437e4dd38a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7" name="Google Shape;3747;g2437e4dd38a_0_39" title="20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Google Shape;3753;g244e147e33c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402</a:t>
            </a:fld>
            <a:endParaRPr/>
          </a:p>
        </p:txBody>
      </p:sp>
      <p:sp>
        <p:nvSpPr>
          <p:cNvPr id="3754" name="Google Shape;3754;g244e147e33c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5" name="Google Shape;3755;g244e147e33c_1_0" title="21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63" y="11818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Google Shape;3761;g244e147e33c_1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403</a:t>
            </a:fld>
            <a:endParaRPr/>
          </a:p>
        </p:txBody>
      </p:sp>
      <p:pic>
        <p:nvPicPr>
          <p:cNvPr id="3762" name="Google Shape;3762;g244e147e33c_1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763" name="Google Shape;3763;g244e147e33c_1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4" name="Google Shape;3764;g244e147e33c_1_7" title="210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63" y="1181815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65" name="Google Shape;3765;g244e147e33c_1_7"/>
          <p:cNvGraphicFramePr/>
          <p:nvPr/>
        </p:nvGraphicFramePr>
        <p:xfrm>
          <a:off x="4901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1" name="Google Shape;3771;g245b66e0d93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404</a:t>
            </a:fld>
            <a:endParaRPr/>
          </a:p>
        </p:txBody>
      </p:sp>
      <p:sp>
        <p:nvSpPr>
          <p:cNvPr id="3772" name="Google Shape;3772;g245b66e0d93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3" name="Google Shape;3773;g245b66e0d93_0_0" title="21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75" y="11818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g245b66e0d93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405</a:t>
            </a:fld>
            <a:endParaRPr/>
          </a:p>
        </p:txBody>
      </p:sp>
      <p:pic>
        <p:nvPicPr>
          <p:cNvPr id="3780" name="Google Shape;3780;g245b66e0d93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781" name="Google Shape;3781;g245b66e0d93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2" name="Google Shape;3782;g245b66e0d93_0_7" title="211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75" y="1181815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83" name="Google Shape;3783;g245b66e0d93_0_7"/>
          <p:cNvGraphicFramePr/>
          <p:nvPr/>
        </p:nvGraphicFramePr>
        <p:xfrm>
          <a:off x="533425" y="247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Google Shape;3789;g245b66e0d93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406</a:t>
            </a:fld>
            <a:endParaRPr/>
          </a:p>
        </p:txBody>
      </p:sp>
      <p:sp>
        <p:nvSpPr>
          <p:cNvPr id="3790" name="Google Shape;3790;g245b66e0d93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1" name="Google Shape;3791;g245b66e0d93_0_16" title="21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63" y="11818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Google Shape;3797;g245b66e0d93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407</a:t>
            </a:fld>
            <a:endParaRPr/>
          </a:p>
        </p:txBody>
      </p:sp>
      <p:pic>
        <p:nvPicPr>
          <p:cNvPr id="3798" name="Google Shape;3798;g245b66e0d93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799" name="Google Shape;3799;g245b66e0d93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0" name="Google Shape;3800;g245b66e0d93_0_23" title="212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63" y="1181815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01" name="Google Shape;3801;g245b66e0d93_0_23"/>
          <p:cNvGraphicFramePr/>
          <p:nvPr/>
        </p:nvGraphicFramePr>
        <p:xfrm>
          <a:off x="533425" y="247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7" name="Google Shape;3807;g224bd213071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408</a:t>
            </a:fld>
            <a:endParaRPr/>
          </a:p>
        </p:txBody>
      </p:sp>
      <p:sp>
        <p:nvSpPr>
          <p:cNvPr id="3808" name="Google Shape;3808;g224bd213071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9" name="Google Shape;3809;g224bd213071_0_7" title="213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775" y="1424304"/>
            <a:ext cx="8295974" cy="45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5" name="Google Shape;3815;g2ea9793dede_0_25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409</a:t>
            </a:fld>
            <a:endParaRPr/>
          </a:p>
        </p:txBody>
      </p:sp>
      <p:pic>
        <p:nvPicPr>
          <p:cNvPr id="3816" name="Google Shape;3816;g2ea9793dede_0_2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17" name="Google Shape;3817;g2ea9793dede_0_25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18" name="Google Shape;3818;g2ea9793dede_0_251"/>
          <p:cNvGraphicFramePr/>
          <p:nvPr/>
        </p:nvGraphicFramePr>
        <p:xfrm>
          <a:off x="839550" y="39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819" name="Google Shape;3819;g2ea9793dede_0_251" title="213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775" y="1424304"/>
            <a:ext cx="8295974" cy="45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5e3d09f2a_0_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</a:t>
            </a:fld>
            <a:endParaRPr/>
          </a:p>
        </p:txBody>
      </p:sp>
      <p:sp>
        <p:nvSpPr>
          <p:cNvPr id="499" name="Google Shape;499;g115e3d09f2a_0_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g115e3d09f2a_0_1" title="0002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25" y="1063800"/>
            <a:ext cx="8687026" cy="488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115e3d09f2a_0_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113" y="77969"/>
            <a:ext cx="339625" cy="91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5" name="Google Shape;3825;g2539a5f3044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410</a:t>
            </a:fld>
            <a:endParaRPr/>
          </a:p>
        </p:txBody>
      </p:sp>
      <p:sp>
        <p:nvSpPr>
          <p:cNvPr id="3826" name="Google Shape;3826;g2539a5f3044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7" name="Google Shape;3827;g2539a5f3044_1_0" title="21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400" y="1620875"/>
            <a:ext cx="7725398" cy="434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2539a5f3044_1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411</a:t>
            </a:fld>
            <a:endParaRPr/>
          </a:p>
        </p:txBody>
      </p:sp>
      <p:pic>
        <p:nvPicPr>
          <p:cNvPr id="3834" name="Google Shape;3834;g2539a5f3044_1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35" name="Google Shape;3835;g2539a5f3044_1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36" name="Google Shape;3836;g2539a5f3044_1_7"/>
          <p:cNvGraphicFramePr/>
          <p:nvPr/>
        </p:nvGraphicFramePr>
        <p:xfrm>
          <a:off x="1105400" y="235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Ripetuti sventagliamenti della vela ottenuti da movimenti del corpo verticali o trasversali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837" name="Google Shape;3837;g2539a5f3044_1_7" title="214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400" y="1620875"/>
            <a:ext cx="7725398" cy="43455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38" name="Google Shape;3838;g2539a5f3044_1_7"/>
          <p:cNvGraphicFramePr/>
          <p:nvPr/>
        </p:nvGraphicFramePr>
        <p:xfrm>
          <a:off x="1114450" y="837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2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Una singola azione </a:t>
                      </a: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chiaramente propulsiva per la barca.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g1e509cbfde0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412</a:t>
            </a:fld>
            <a:endParaRPr/>
          </a:p>
        </p:txBody>
      </p:sp>
      <p:sp>
        <p:nvSpPr>
          <p:cNvPr id="3845" name="Google Shape;3845;g1e509cbfde0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6" name="Google Shape;3846;g1e509cbfde0_0_0" title="215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374" y="903101"/>
            <a:ext cx="9131275" cy="51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Google Shape;3852;g1e509cbfde0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413</a:t>
            </a:fld>
            <a:endParaRPr/>
          </a:p>
        </p:txBody>
      </p:sp>
      <p:pic>
        <p:nvPicPr>
          <p:cNvPr id="3853" name="Google Shape;3853;g1e509cbfde0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54" name="Google Shape;3854;g1e509cbfde0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5" name="Google Shape;3855;g1e509cbfde0_0_7" title="215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74" y="903101"/>
            <a:ext cx="9131275" cy="5136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56" name="Google Shape;3856;g1e509cbfde0_0_7"/>
          <p:cNvGraphicFramePr/>
          <p:nvPr/>
        </p:nvGraphicFramePr>
        <p:xfrm>
          <a:off x="528225" y="2368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g1e509cbfde0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414</a:t>
            </a:fld>
            <a:endParaRPr/>
          </a:p>
        </p:txBody>
      </p:sp>
      <p:sp>
        <p:nvSpPr>
          <p:cNvPr id="3863" name="Google Shape;3863;g1e509cbfde0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4" name="Google Shape;3864;g1e509cbfde0_0_16" title="216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g1e509cbfde0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415</a:t>
            </a:fld>
            <a:endParaRPr/>
          </a:p>
        </p:txBody>
      </p:sp>
      <p:pic>
        <p:nvPicPr>
          <p:cNvPr id="3871" name="Google Shape;3871;g1e509cbfde0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72" name="Google Shape;3872;g1e509cbfde0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3" name="Google Shape;3873;g1e509cbfde0_0_23" title="216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74" name="Google Shape;3874;g1e509cbfde0_0_23"/>
          <p:cNvGraphicFramePr/>
          <p:nvPr/>
        </p:nvGraphicFramePr>
        <p:xfrm>
          <a:off x="467975" y="338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" name="Google Shape;3880;g1e509cbfde0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416</a:t>
            </a:fld>
            <a:endParaRPr/>
          </a:p>
        </p:txBody>
      </p:sp>
      <p:sp>
        <p:nvSpPr>
          <p:cNvPr id="3881" name="Google Shape;3881;g1e509cbfde0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2" name="Google Shape;3882;g1e509cbfde0_0_32" title="217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1e509cbfde0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417</a:t>
            </a:fld>
            <a:endParaRPr/>
          </a:p>
        </p:txBody>
      </p:sp>
      <p:pic>
        <p:nvPicPr>
          <p:cNvPr id="3889" name="Google Shape;3889;g1e509cbfde0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90" name="Google Shape;3890;g1e509cbfde0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1" name="Google Shape;3891;g1e509cbfde0_0_39" title="217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92" name="Google Shape;3892;g1e509cbfde0_0_39"/>
          <p:cNvGraphicFramePr/>
          <p:nvPr/>
        </p:nvGraphicFramePr>
        <p:xfrm>
          <a:off x="487175" y="338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g1e509cbfde0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418</a:t>
            </a:fld>
            <a:endParaRPr/>
          </a:p>
        </p:txBody>
      </p:sp>
      <p:sp>
        <p:nvSpPr>
          <p:cNvPr id="3899" name="Google Shape;3899;g1e509cbfde0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0" name="Google Shape;3900;g1e509cbfde0_0_48" title="218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6" name="Google Shape;3906;g1e509cbfde0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419</a:t>
            </a:fld>
            <a:endParaRPr/>
          </a:p>
        </p:txBody>
      </p:sp>
      <p:pic>
        <p:nvPicPr>
          <p:cNvPr id="3907" name="Google Shape;3907;g1e509cbfde0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908" name="Google Shape;3908;g1e509cbfde0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9" name="Google Shape;3909;g1e509cbfde0_0_55" title="218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10" name="Google Shape;3910;g1e509cbfde0_0_55"/>
          <p:cNvGraphicFramePr/>
          <p:nvPr/>
        </p:nvGraphicFramePr>
        <p:xfrm>
          <a:off x="528225" y="143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 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After a boat has sculled in one direction, further connected sculling to offset the first sculling action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1113f97cce_0_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</a:t>
            </a:fld>
            <a:endParaRPr/>
          </a:p>
        </p:txBody>
      </p:sp>
      <p:sp>
        <p:nvSpPr>
          <p:cNvPr id="508" name="Google Shape;508;g11113f97cce_0_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g11113f97cce_0_0" title="0002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4517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Google Shape;3916;g1e509cbfde0_0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420</a:t>
            </a:fld>
            <a:endParaRPr/>
          </a:p>
        </p:txBody>
      </p:sp>
      <p:sp>
        <p:nvSpPr>
          <p:cNvPr id="3917" name="Google Shape;3917;g1e509cbfde0_0_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8" name="Google Shape;3918;g1e509cbfde0_0_64" title="219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50" y="9417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Google Shape;3924;g1e509cbfde0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421</a:t>
            </a:fld>
            <a:endParaRPr/>
          </a:p>
        </p:txBody>
      </p:sp>
      <p:pic>
        <p:nvPicPr>
          <p:cNvPr id="3925" name="Google Shape;3925;g1e509cbfde0_0_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926" name="Google Shape;3926;g1e509cbfde0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7" name="Google Shape;3927;g1e509cbfde0_0_71" title="219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50" y="94179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28" name="Google Shape;3928;g1e509cbfde0_0_71"/>
          <p:cNvGraphicFramePr/>
          <p:nvPr/>
        </p:nvGraphicFramePr>
        <p:xfrm>
          <a:off x="528225" y="3383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g1e509cbfde0_0_8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422</a:t>
            </a:fld>
            <a:endParaRPr/>
          </a:p>
        </p:txBody>
      </p:sp>
      <p:sp>
        <p:nvSpPr>
          <p:cNvPr id="3935" name="Google Shape;3935;g1e509cbfde0_0_8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6" name="Google Shape;3936;g1e509cbfde0_0_80" title="220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675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" name="Google Shape;3942;g1e509cbfde0_0_8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423</a:t>
            </a:fld>
            <a:endParaRPr/>
          </a:p>
        </p:txBody>
      </p:sp>
      <p:pic>
        <p:nvPicPr>
          <p:cNvPr id="3943" name="Google Shape;3943;g1e509cbfde0_0_8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944" name="Google Shape;3944;g1e509cbfde0_0_8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5" name="Google Shape;3945;g1e509cbfde0_0_87" title="220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675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46" name="Google Shape;3946;g1e509cbfde0_0_87"/>
          <p:cNvGraphicFramePr/>
          <p:nvPr/>
        </p:nvGraphicFramePr>
        <p:xfrm>
          <a:off x="566975" y="278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11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" name="Google Shape;3952;g1e509cbfde0_0_9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424</a:t>
            </a:fld>
            <a:endParaRPr/>
          </a:p>
        </p:txBody>
      </p:sp>
      <p:sp>
        <p:nvSpPr>
          <p:cNvPr id="3953" name="Google Shape;3953;g1e509cbfde0_0_9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4" name="Google Shape;3954;g1e509cbfde0_0_96" title="22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7832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Google Shape;3960;g1e509cbfde0_0_10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425</a:t>
            </a:fld>
            <a:endParaRPr/>
          </a:p>
        </p:txBody>
      </p:sp>
      <p:pic>
        <p:nvPicPr>
          <p:cNvPr id="3961" name="Google Shape;3961;g1e509cbfde0_0_10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962" name="Google Shape;3962;g1e509cbfde0_0_10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3" name="Google Shape;3963;g1e509cbfde0_0_103" title="221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78329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64" name="Google Shape;3964;g1e509cbfde0_0_103"/>
          <p:cNvGraphicFramePr/>
          <p:nvPr/>
        </p:nvGraphicFramePr>
        <p:xfrm>
          <a:off x="470925" y="221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0" name="Google Shape;3970;g25ff2b41ef2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426</a:t>
            </a:fld>
            <a:endParaRPr/>
          </a:p>
        </p:txBody>
      </p:sp>
      <p:sp>
        <p:nvSpPr>
          <p:cNvPr id="3971" name="Google Shape;3971;g25ff2b41ef2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2" name="Google Shape;3972;g25ff2b41ef2_0_0" title="224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Google Shape;3978;g25ff2b41ef2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427</a:t>
            </a:fld>
            <a:endParaRPr/>
          </a:p>
        </p:txBody>
      </p:sp>
      <p:pic>
        <p:nvPicPr>
          <p:cNvPr id="3979" name="Google Shape;3979;g25ff2b41ef2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980" name="Google Shape;3980;g25ff2b41ef2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1" name="Google Shape;3981;g25ff2b41ef2_0_7" title="224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82" name="Google Shape;3982;g25ff2b41ef2_0_7"/>
          <p:cNvGraphicFramePr/>
          <p:nvPr/>
        </p:nvGraphicFramePr>
        <p:xfrm>
          <a:off x="914550" y="229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4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269999" marR="0" lvl="0" indent="-269999" algn="just" rtl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    pumping: repeated fanning of any sail either by pulling in and releasing the sail or by vertical or athwartship body movement;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Google Shape;3988;g25ff2b41ef2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428</a:t>
            </a:fld>
            <a:endParaRPr/>
          </a:p>
        </p:txBody>
      </p:sp>
      <p:sp>
        <p:nvSpPr>
          <p:cNvPr id="3989" name="Google Shape;3989;g25ff2b41ef2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0" name="Google Shape;3990;g25ff2b41ef2_0_16" title="22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g25ff2b41ef2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429</a:t>
            </a:fld>
            <a:endParaRPr/>
          </a:p>
        </p:txBody>
      </p:sp>
      <p:pic>
        <p:nvPicPr>
          <p:cNvPr id="3997" name="Google Shape;3997;g25ff2b41ef2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998" name="Google Shape;3998;g25ff2b41ef2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9" name="Google Shape;3999;g25ff2b41ef2_0_23" title="225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00" name="Google Shape;4000;g25ff2b41ef2_0_23"/>
          <p:cNvGraphicFramePr/>
          <p:nvPr/>
        </p:nvGraphicFramePr>
        <p:xfrm>
          <a:off x="914550" y="229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4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269999" marR="0" lvl="0" indent="-269999" algn="just" rtl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     pumping: repeated fanning of any sail either by pulling in and releasing the sail or by vertical or athwartship body movement;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11c7a90c08_0_16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</a:t>
            </a:fld>
            <a:endParaRPr/>
          </a:p>
        </p:txBody>
      </p:sp>
      <p:sp>
        <p:nvSpPr>
          <p:cNvPr id="516" name="Google Shape;516;g111c7a90c08_0_16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g111c7a90c08_0_160" title="0002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52797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111c7a90c08_0_16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9" name="Google Shape;519;g111c7a90c08_0_160"/>
          <p:cNvGraphicFramePr/>
          <p:nvPr/>
        </p:nvGraphicFramePr>
        <p:xfrm>
          <a:off x="414875" y="16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Heeling to windward to facilitate bearing away and heeling to leeward to facilitate heading up are permitted.  The heeling of the boat has to be consistent with the boat’s turn.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" name="Google Shape;4006;g27f7fb4d98d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430</a:t>
            </a:fld>
            <a:endParaRPr/>
          </a:p>
        </p:txBody>
      </p:sp>
      <p:sp>
        <p:nvSpPr>
          <p:cNvPr id="4007" name="Google Shape;4007;g27f7fb4d98d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8" name="Google Shape;4008;g27f7fb4d98d_0_0" title="22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" name="Google Shape;4014;g27f7fb4d98d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431</a:t>
            </a:fld>
            <a:endParaRPr/>
          </a:p>
        </p:txBody>
      </p:sp>
      <p:pic>
        <p:nvPicPr>
          <p:cNvPr id="4015" name="Google Shape;4015;g27f7fb4d98d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16" name="Google Shape;4016;g27f7fb4d98d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7" name="Google Shape;4017;g27f7fb4d98d_0_7" title="225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18" name="Google Shape;4018;g27f7fb4d98d_0_7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" name="Google Shape;4024;g27f7fb4d98d_0_18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432</a:t>
            </a:fld>
            <a:endParaRPr/>
          </a:p>
        </p:txBody>
      </p:sp>
      <p:sp>
        <p:nvSpPr>
          <p:cNvPr id="4025" name="Google Shape;4025;g27f7fb4d98d_0_18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6" name="Google Shape;4026;g27f7fb4d98d_0_180" title="224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75" y="1020813"/>
            <a:ext cx="8983848" cy="510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2" name="Google Shape;4032;g27f7fb4d98d_0_18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433</a:t>
            </a:fld>
            <a:endParaRPr/>
          </a:p>
        </p:txBody>
      </p:sp>
      <p:pic>
        <p:nvPicPr>
          <p:cNvPr id="4033" name="Google Shape;4033;g27f7fb4d98d_0_1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34" name="Google Shape;4034;g27f7fb4d98d_0_18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5" name="Google Shape;4035;g27f7fb4d98d_0_189" title="224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075" y="1020813"/>
            <a:ext cx="8983848" cy="51050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36" name="Google Shape;4036;g27f7fb4d98d_0_189"/>
          <p:cNvGraphicFramePr/>
          <p:nvPr/>
        </p:nvGraphicFramePr>
        <p:xfrm>
          <a:off x="38100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24ff96ac3bd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434</a:t>
            </a:fld>
            <a:endParaRPr/>
          </a:p>
        </p:txBody>
      </p:sp>
      <p:sp>
        <p:nvSpPr>
          <p:cNvPr id="4043" name="Google Shape;4043;g24ff96ac3bd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4" name="Google Shape;4044;g24ff96ac3bd_0_0" title="224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2738" y="1000750"/>
            <a:ext cx="6065988" cy="544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24ff96ac3bd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435</a:t>
            </a:fld>
            <a:endParaRPr/>
          </a:p>
        </p:txBody>
      </p:sp>
      <p:pic>
        <p:nvPicPr>
          <p:cNvPr id="4051" name="Google Shape;4051;g24ff96ac3bd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52" name="Google Shape;4052;g24ff96ac3bd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3" name="Google Shape;4053;g24ff96ac3bd_0_7" title="224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2738" y="1000750"/>
            <a:ext cx="6065988" cy="54415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54" name="Google Shape;4054;g24ff96ac3bd_0_7"/>
          <p:cNvGraphicFramePr/>
          <p:nvPr/>
        </p:nvGraphicFramePr>
        <p:xfrm>
          <a:off x="1175300" y="22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g24ff96ac3bd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436</a:t>
            </a:fld>
            <a:endParaRPr/>
          </a:p>
        </p:txBody>
      </p:sp>
      <p:sp>
        <p:nvSpPr>
          <p:cNvPr id="4061" name="Google Shape;4061;g24ff96ac3bd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2" name="Google Shape;4062;g24ff96ac3bd_0_16" title="22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850" y="1304950"/>
            <a:ext cx="8472296" cy="512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8" name="Google Shape;4068;g24ff96ac3bd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437</a:t>
            </a:fld>
            <a:endParaRPr/>
          </a:p>
        </p:txBody>
      </p:sp>
      <p:pic>
        <p:nvPicPr>
          <p:cNvPr id="4069" name="Google Shape;4069;g24ff96ac3bd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70" name="Google Shape;4070;g24ff96ac3bd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71" name="Google Shape;4071;g24ff96ac3bd_0_23"/>
          <p:cNvGraphicFramePr/>
          <p:nvPr/>
        </p:nvGraphicFramePr>
        <p:xfrm>
          <a:off x="1248450" y="15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{049DF447-5322-4F85-B583-3D730833A024}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>
                          <a:solidFill>
                            <a:srgbClr val="FFFFFF"/>
                          </a:solidFill>
                        </a:rPr>
                        <a:t>42.2(a)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>
                          <a:solidFill>
                            <a:schemeClr val="lt1"/>
                          </a:solidFill>
                        </a:rPr>
                        <a:t>Repeated flicks of a sail due to body pumping are prohibited.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72" name="Google Shape;4072;g24ff96ac3bd_0_23" title="227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850" y="1288275"/>
            <a:ext cx="8472296" cy="5122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73" name="Google Shape;4073;g24ff96ac3bd_0_23"/>
          <p:cNvGraphicFramePr/>
          <p:nvPr/>
        </p:nvGraphicFramePr>
        <p:xfrm>
          <a:off x="1228275" y="6262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chemeClr val="lt1"/>
                          </a:solidFill>
                        </a:rPr>
                        <a:t>Sculling: repeated movement of the helm that is either forceful or that propels the boat forward or prevents her from moving astern.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9" name="Google Shape;4079;g24ff96ac3bd_0_3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438</a:t>
            </a:fld>
            <a:endParaRPr/>
          </a:p>
        </p:txBody>
      </p:sp>
      <p:sp>
        <p:nvSpPr>
          <p:cNvPr id="4080" name="Google Shape;4080;g24ff96ac3bd_0_3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1" name="Google Shape;4081;g24ff96ac3bd_0_33" title="22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75" y="10760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g24ff96ac3bd_0_4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439</a:t>
            </a:fld>
            <a:endParaRPr/>
          </a:p>
        </p:txBody>
      </p:sp>
      <p:pic>
        <p:nvPicPr>
          <p:cNvPr id="4088" name="Google Shape;4088;g24ff96ac3bd_0_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89" name="Google Shape;4089;g24ff96ac3bd_0_4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0" name="Google Shape;4090;g24ff96ac3bd_0_40" title="228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675" y="10760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091" name="Google Shape;4091;g24ff96ac3bd_0_40"/>
          <p:cNvSpPr txBox="1"/>
          <p:nvPr/>
        </p:nvSpPr>
        <p:spPr>
          <a:xfrm>
            <a:off x="1048125" y="226413"/>
            <a:ext cx="7960800" cy="620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73100" marR="63500" lvl="0" indent="-279400" algn="just" rtl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42.2 (c) 	spinta in avanti (ooching): improvvisi movimenti in avanti del corpo, interrotti bruscamente;</a:t>
            </a:r>
            <a:endParaRPr sz="9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113f97cce_0_1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</a:t>
            </a:fld>
            <a:endParaRPr/>
          </a:p>
        </p:txBody>
      </p:sp>
      <p:sp>
        <p:nvSpPr>
          <p:cNvPr id="526" name="Google Shape;526;g11113f97cce_0_1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g11113f97cce_0_13" title="0002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50" y="14788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Google Shape;4097;g24ff96ac3bd_0_4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440</a:t>
            </a:fld>
            <a:endParaRPr/>
          </a:p>
        </p:txBody>
      </p:sp>
      <p:sp>
        <p:nvSpPr>
          <p:cNvPr id="4098" name="Google Shape;4098;g24ff96ac3bd_0_4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9" name="Google Shape;4099;g24ff96ac3bd_0_49" title="22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g24ff96ac3bd_0_5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441</a:t>
            </a:fld>
            <a:endParaRPr/>
          </a:p>
        </p:txBody>
      </p:sp>
      <p:pic>
        <p:nvPicPr>
          <p:cNvPr id="4106" name="Google Shape;4106;g24ff96ac3bd_0_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07" name="Google Shape;4107;g24ff96ac3bd_0_5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229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8" name="Google Shape;4108;g24ff96ac3bd_0_56" title="229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2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09" name="Google Shape;4109;g24ff96ac3bd_0_56"/>
          <p:cNvGraphicFramePr/>
          <p:nvPr/>
        </p:nvGraphicFramePr>
        <p:xfrm>
          <a:off x="574400" y="292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3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42.3(c), one pump may be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g24ff96ac3bd_0_6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442</a:t>
            </a:fld>
            <a:endParaRPr/>
          </a:p>
        </p:txBody>
      </p:sp>
      <p:sp>
        <p:nvSpPr>
          <p:cNvPr id="4116" name="Google Shape;4116;g24ff96ac3bd_0_6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7" name="Google Shape;4117;g24ff96ac3bd_0_65" title="23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5900" y="901700"/>
            <a:ext cx="6537325" cy="4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Google Shape;4123;g24ff96ac3bd_0_7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443</a:t>
            </a:fld>
            <a:endParaRPr/>
          </a:p>
        </p:txBody>
      </p:sp>
      <p:pic>
        <p:nvPicPr>
          <p:cNvPr id="4124" name="Google Shape;4124;g24ff96ac3bd_0_7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25" name="Google Shape;4125;g24ff96ac3bd_0_7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6" name="Google Shape;4126;g24ff96ac3bd_0_72" title="230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5900" y="901700"/>
            <a:ext cx="6537325" cy="490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27" name="Google Shape;4127;g24ff96ac3bd_0_72"/>
          <p:cNvGraphicFramePr/>
          <p:nvPr/>
        </p:nvGraphicFramePr>
        <p:xfrm>
          <a:off x="909625" y="22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9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42.2b (1)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Rocking, repeated rolling of the boat, induced by body movement.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g292bc6ea0b6_0_1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444</a:t>
            </a:fld>
            <a:endParaRPr/>
          </a:p>
        </p:txBody>
      </p:sp>
      <p:sp>
        <p:nvSpPr>
          <p:cNvPr id="4134" name="Google Shape;4134;g292bc6ea0b6_0_1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5" name="Google Shape;4135;g292bc6ea0b6_0_19" title="23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Google Shape;4141;g292bc6ea0b6_1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445</a:t>
            </a:fld>
            <a:endParaRPr/>
          </a:p>
        </p:txBody>
      </p:sp>
      <p:pic>
        <p:nvPicPr>
          <p:cNvPr id="4142" name="Google Shape;4142;g292bc6ea0b6_1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43" name="Google Shape;4143;g292bc6ea0b6_1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4" name="Google Shape;4144;g292bc6ea0b6_1_1" title="23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50" y="876452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145" name="Google Shape;4145;g292bc6ea0b6_1_1"/>
          <p:cNvSpPr txBox="1"/>
          <p:nvPr/>
        </p:nvSpPr>
        <p:spPr>
          <a:xfrm>
            <a:off x="415150" y="260700"/>
            <a:ext cx="8937900" cy="400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15113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Google Shape;4151;g294079eb08c_0_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446</a:t>
            </a:fld>
            <a:endParaRPr/>
          </a:p>
        </p:txBody>
      </p:sp>
      <p:sp>
        <p:nvSpPr>
          <p:cNvPr id="4152" name="Google Shape;4152;g294079eb08c_0_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3" name="Google Shape;4153;g294079eb08c_0_9" title="232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550" y="114300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Google Shape;4159;g294079eb08c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447</a:t>
            </a:fld>
            <a:endParaRPr/>
          </a:p>
        </p:txBody>
      </p:sp>
      <p:pic>
        <p:nvPicPr>
          <p:cNvPr id="4160" name="Google Shape;4160;g294079eb08c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61" name="Google Shape;4161;g294079eb08c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2" name="Google Shape;4162;g294079eb08c_0_0"/>
          <p:cNvSpPr txBox="1"/>
          <p:nvPr/>
        </p:nvSpPr>
        <p:spPr>
          <a:xfrm>
            <a:off x="967300" y="383575"/>
            <a:ext cx="7915500" cy="400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15113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/>
          </a:p>
        </p:txBody>
      </p:sp>
      <p:pic>
        <p:nvPicPr>
          <p:cNvPr id="4163" name="Google Shape;4163;g294079eb08c_0_0" title="232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550" y="114300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g2941453a70c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448</a:t>
            </a:fld>
            <a:endParaRPr/>
          </a:p>
        </p:txBody>
      </p:sp>
      <p:sp>
        <p:nvSpPr>
          <p:cNvPr id="4170" name="Google Shape;4170;g2941453a70c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1" name="Google Shape;4171;g2941453a70c_0_23" title="23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75" y="817425"/>
            <a:ext cx="8583650" cy="57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Google Shape;4177;g2941453a70c_0_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449</a:t>
            </a:fld>
            <a:endParaRPr/>
          </a:p>
        </p:txBody>
      </p:sp>
      <p:sp>
        <p:nvSpPr>
          <p:cNvPr id="4178" name="Google Shape;4178;g2941453a70c_0_3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9" name="Google Shape;4179;g2941453a70c_0_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0" name="Google Shape;4180;g2941453a70c_0_30" title="233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175" y="817425"/>
            <a:ext cx="8583650" cy="57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1" name="Google Shape;4181;g2941453a70c_0_30"/>
          <p:cNvSpPr txBox="1"/>
          <p:nvPr/>
        </p:nvSpPr>
        <p:spPr>
          <a:xfrm>
            <a:off x="603175" y="260850"/>
            <a:ext cx="8583600" cy="400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11c7a90c08_0_16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</a:t>
            </a:fld>
            <a:endParaRPr/>
          </a:p>
        </p:txBody>
      </p:sp>
      <p:sp>
        <p:nvSpPr>
          <p:cNvPr id="534" name="Google Shape;534;g111c7a90c08_0_16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g111c7a90c08_0_167" title="0002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50" y="155507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111c7a90c08_0_16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7" name="Google Shape;537;g111c7a90c08_0_167"/>
          <p:cNvGraphicFramePr/>
          <p:nvPr/>
        </p:nvGraphicFramePr>
        <p:xfrm>
          <a:off x="414875" y="16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Google Shape;4187;g2941453a70c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450</a:t>
            </a:fld>
            <a:endParaRPr/>
          </a:p>
        </p:txBody>
      </p:sp>
      <p:sp>
        <p:nvSpPr>
          <p:cNvPr id="4188" name="Google Shape;4188;g2941453a70c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9" name="Google Shape;4189;g2941453a70c_0_39" title="23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13" y="779600"/>
            <a:ext cx="8670575" cy="580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5" name="Google Shape;4195;g2941453a70c_0_4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451</a:t>
            </a:fld>
            <a:endParaRPr/>
          </a:p>
        </p:txBody>
      </p:sp>
      <p:sp>
        <p:nvSpPr>
          <p:cNvPr id="4196" name="Google Shape;4196;g2941453a70c_0_4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7" name="Google Shape;4197;g2941453a70c_0_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8" name="Google Shape;4198;g2941453a70c_0_46" title="234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713" y="779600"/>
            <a:ext cx="8670575" cy="5800232"/>
          </a:xfrm>
          <a:prstGeom prst="rect">
            <a:avLst/>
          </a:prstGeom>
          <a:noFill/>
          <a:ln>
            <a:noFill/>
          </a:ln>
        </p:spPr>
      </p:pic>
      <p:sp>
        <p:nvSpPr>
          <p:cNvPr id="4199" name="Google Shape;4199;g2941453a70c_0_46"/>
          <p:cNvSpPr txBox="1"/>
          <p:nvPr/>
        </p:nvSpPr>
        <p:spPr>
          <a:xfrm>
            <a:off x="643650" y="173900"/>
            <a:ext cx="8618700" cy="400200"/>
          </a:xfrm>
          <a:prstGeom prst="rect">
            <a:avLst/>
          </a:prstGeom>
          <a:solidFill>
            <a:srgbClr val="183B7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15113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5" name="Google Shape;4205;g2941453a70c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452</a:t>
            </a:fld>
            <a:endParaRPr/>
          </a:p>
        </p:txBody>
      </p:sp>
      <p:sp>
        <p:nvSpPr>
          <p:cNvPr id="4206" name="Google Shape;4206;g2941453a70c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7" name="Google Shape;4207;g2941453a70c_0_55" title="23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100" y="1000750"/>
            <a:ext cx="8451800" cy="54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3" name="Google Shape;4213;g2941453a70c_0_6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453</a:t>
            </a:fld>
            <a:endParaRPr/>
          </a:p>
        </p:txBody>
      </p:sp>
      <p:sp>
        <p:nvSpPr>
          <p:cNvPr id="4214" name="Google Shape;4214;g2941453a70c_0_6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5" name="Google Shape;4215;g2941453a70c_0_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6" name="Google Shape;4216;g2941453a70c_0_62" title="235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100" y="1000750"/>
            <a:ext cx="8451800" cy="54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7" name="Google Shape;4217;g2941453a70c_0_62"/>
          <p:cNvSpPr txBox="1"/>
          <p:nvPr/>
        </p:nvSpPr>
        <p:spPr>
          <a:xfrm>
            <a:off x="643650" y="173900"/>
            <a:ext cx="8618700" cy="400200"/>
          </a:xfrm>
          <a:prstGeom prst="rect">
            <a:avLst/>
          </a:prstGeom>
          <a:solidFill>
            <a:srgbClr val="183B7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15113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Google Shape;4223;g2941453a70c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454</a:t>
            </a:fld>
            <a:endParaRPr/>
          </a:p>
        </p:txBody>
      </p:sp>
      <p:sp>
        <p:nvSpPr>
          <p:cNvPr id="4224" name="Google Shape;4224;g2941453a70c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5" name="Google Shape;4225;g2941453a70c_0_71" title="23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300" y="839275"/>
            <a:ext cx="8405400" cy="57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1" name="Google Shape;4231;g2941453a70c_0_7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455</a:t>
            </a:fld>
            <a:endParaRPr/>
          </a:p>
        </p:txBody>
      </p:sp>
      <p:sp>
        <p:nvSpPr>
          <p:cNvPr id="4232" name="Google Shape;4232;g2941453a70c_0_7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3" name="Google Shape;4233;g2941453a70c_0_7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4" name="Google Shape;4234;g2941453a70c_0_78" title="236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300" y="839275"/>
            <a:ext cx="8405400" cy="5740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35" name="Google Shape;4235;g2941453a70c_0_78"/>
          <p:cNvGraphicFramePr/>
          <p:nvPr/>
        </p:nvGraphicFramePr>
        <p:xfrm>
          <a:off x="730775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6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2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in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" name="Google Shape;4241;g2941453a70c_0_8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456</a:t>
            </a:fld>
            <a:endParaRPr/>
          </a:p>
        </p:txBody>
      </p:sp>
      <p:sp>
        <p:nvSpPr>
          <p:cNvPr id="4242" name="Google Shape;4242;g2941453a70c_0_8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3" name="Google Shape;4243;g2941453a70c_0_87" title="23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775" y="722250"/>
            <a:ext cx="8405400" cy="579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" name="Google Shape;4249;g2941453a70c_0_9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457</a:t>
            </a:fld>
            <a:endParaRPr/>
          </a:p>
        </p:txBody>
      </p:sp>
      <p:sp>
        <p:nvSpPr>
          <p:cNvPr id="4250" name="Google Shape;4250;g2941453a70c_0_9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1" name="Google Shape;4251;g2941453a70c_0_9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2" name="Google Shape;4252;g2941453a70c_0_94" title="237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75" y="722250"/>
            <a:ext cx="8405400" cy="5792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53" name="Google Shape;4253;g2941453a70c_0_94"/>
          <p:cNvGraphicFramePr/>
          <p:nvPr/>
        </p:nvGraphicFramePr>
        <p:xfrm>
          <a:off x="730775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6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2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in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" name="Google Shape;4259;g2941453a70c_0_10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458</a:t>
            </a:fld>
            <a:endParaRPr/>
          </a:p>
        </p:txBody>
      </p:sp>
      <p:sp>
        <p:nvSpPr>
          <p:cNvPr id="4260" name="Google Shape;4260;g2941453a70c_0_10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1" name="Google Shape;4261;g2941453a70c_0_103" title="23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300" y="769925"/>
            <a:ext cx="8521400" cy="58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7" name="Google Shape;4267;g2941453a70c_0_1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459</a:t>
            </a:fld>
            <a:endParaRPr/>
          </a:p>
        </p:txBody>
      </p:sp>
      <p:sp>
        <p:nvSpPr>
          <p:cNvPr id="4268" name="Google Shape;4268;g2941453a70c_0_11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9" name="Google Shape;4269;g2941453a70c_0_1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0" name="Google Shape;4270;g2941453a70c_0_110" title="238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300" y="769925"/>
            <a:ext cx="8521400" cy="5879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71" name="Google Shape;4271;g2941453a70c_0_110"/>
          <p:cNvGraphicFramePr/>
          <p:nvPr/>
        </p:nvGraphicFramePr>
        <p:xfrm>
          <a:off x="730775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6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2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After a tack when a boat in on her new close-hauled course, body movement clearly propelling the boat is prohibited under rule 42.1.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113f97cce_0_2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</a:t>
            </a:fld>
            <a:endParaRPr/>
          </a:p>
        </p:txBody>
      </p:sp>
      <p:sp>
        <p:nvSpPr>
          <p:cNvPr id="544" name="Google Shape;544;g11113f97cce_0_2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g11113f97cce_0_26" title="0002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7" name="Google Shape;4277;g29508fe0fb7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460</a:t>
            </a:fld>
            <a:endParaRPr/>
          </a:p>
        </p:txBody>
      </p:sp>
      <p:sp>
        <p:nvSpPr>
          <p:cNvPr id="4278" name="Google Shape;4278;g29508fe0fb7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9" name="Google Shape;4279;g29508fe0fb7_1_0" title="239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750" y="130725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5" name="Google Shape;4285;g29508fe0fb7_1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461</a:t>
            </a:fld>
            <a:endParaRPr/>
          </a:p>
        </p:txBody>
      </p:sp>
      <p:sp>
        <p:nvSpPr>
          <p:cNvPr id="4286" name="Google Shape;4286;g29508fe0fb7_1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239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7" name="Google Shape;4287;g29508fe0fb7_1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8" name="Google Shape;4288;g29508fe0fb7_1_7" title="239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9750" y="1307250"/>
            <a:ext cx="8077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9" name="Google Shape;4289;g29508fe0fb7_1_7"/>
          <p:cNvSpPr txBox="1"/>
          <p:nvPr/>
        </p:nvSpPr>
        <p:spPr>
          <a:xfrm>
            <a:off x="939750" y="352750"/>
            <a:ext cx="8077200" cy="648000"/>
          </a:xfrm>
          <a:prstGeom prst="rect">
            <a:avLst/>
          </a:prstGeom>
          <a:solidFill>
            <a:srgbClr val="183B7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8 - 42.2 a -  If a boat </a:t>
            </a:r>
            <a:r>
              <a:rPr lang="it-IT" b="1">
                <a:solidFill>
                  <a:schemeClr val="lt1"/>
                </a:solidFill>
              </a:rPr>
              <a:t>repeats</a:t>
            </a:r>
            <a:r>
              <a:rPr lang="it-IT">
                <a:solidFill>
                  <a:schemeClr val="lt1"/>
                </a:solidFill>
              </a:rPr>
              <a:t> an unsuccessful attempt to plane or surf, she is in the yellow light area. A third consecutive unsuccessful attempt is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5" name="Google Shape;4295;g29508fe0fb7_1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462</a:t>
            </a:fld>
            <a:endParaRPr/>
          </a:p>
        </p:txBody>
      </p:sp>
      <p:sp>
        <p:nvSpPr>
          <p:cNvPr id="4296" name="Google Shape;4296;g29508fe0fb7_1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7" name="Google Shape;4297;g29508fe0fb7_1_16" title="240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550" y="114300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Google Shape;4303;g29508fe0fb7_1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463</a:t>
            </a:fld>
            <a:endParaRPr/>
          </a:p>
        </p:txBody>
      </p:sp>
      <p:sp>
        <p:nvSpPr>
          <p:cNvPr id="4304" name="Google Shape;4304;g29508fe0fb7_1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5" name="Google Shape;4305;g29508fe0fb7_1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6" name="Google Shape;4306;g29508fe0fb7_1_23" title="240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550" y="1143000"/>
            <a:ext cx="8077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7" name="Google Shape;4307;g29508fe0fb7_1_23"/>
          <p:cNvSpPr txBox="1"/>
          <p:nvPr/>
        </p:nvSpPr>
        <p:spPr>
          <a:xfrm>
            <a:off x="796500" y="212463"/>
            <a:ext cx="8163300" cy="648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</a:t>
            </a:r>
            <a:r>
              <a:rPr lang="it-IT" b="1">
                <a:solidFill>
                  <a:schemeClr val="lt1"/>
                </a:solidFill>
              </a:rPr>
              <a:t>pump</a:t>
            </a:r>
            <a:r>
              <a:rPr lang="it-IT">
                <a:solidFill>
                  <a:schemeClr val="lt1"/>
                </a:solidFill>
              </a:rPr>
              <a:t> may be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" name="Google Shape;4313;g29508fe0fb7_1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464</a:t>
            </a:fld>
            <a:endParaRPr/>
          </a:p>
        </p:txBody>
      </p:sp>
      <p:sp>
        <p:nvSpPr>
          <p:cNvPr id="4314" name="Google Shape;4314;g29508fe0fb7_1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5" name="Google Shape;4315;g29508fe0fb7_1_32" title="24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6650" y="646475"/>
            <a:ext cx="3468875" cy="60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" name="Google Shape;4321;g29508fe0fb7_1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465</a:t>
            </a:fld>
            <a:endParaRPr/>
          </a:p>
        </p:txBody>
      </p:sp>
      <p:sp>
        <p:nvSpPr>
          <p:cNvPr id="4322" name="Google Shape;4322;g29508fe0fb7_1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3" name="Google Shape;4323;g29508fe0fb7_1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4" name="Google Shape;4324;g29508fe0fb7_1_39" title="24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6650" y="646475"/>
            <a:ext cx="3468875" cy="60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5" name="Google Shape;4325;g29508fe0fb7_1_39"/>
          <p:cNvSpPr txBox="1"/>
          <p:nvPr/>
        </p:nvSpPr>
        <p:spPr>
          <a:xfrm>
            <a:off x="1495698" y="72175"/>
            <a:ext cx="6359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" name="Google Shape;4331;g29508fe0fb7_1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466</a:t>
            </a:fld>
            <a:endParaRPr/>
          </a:p>
        </p:txBody>
      </p:sp>
      <p:sp>
        <p:nvSpPr>
          <p:cNvPr id="4332" name="Google Shape;4332;g29508fe0fb7_1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3" name="Google Shape;4333;g29508fe0fb7_1_48" title="24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4800" y="933025"/>
            <a:ext cx="3094199" cy="548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9" name="Google Shape;4339;g29508fe0fb7_1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467</a:t>
            </a:fld>
            <a:endParaRPr/>
          </a:p>
        </p:txBody>
      </p:sp>
      <p:sp>
        <p:nvSpPr>
          <p:cNvPr id="4340" name="Google Shape;4340;g29508fe0fb7_1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1" name="Google Shape;4341;g29508fe0fb7_1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2" name="Google Shape;4342;g29508fe0fb7_1_55" title="242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4800" y="933025"/>
            <a:ext cx="3094199" cy="54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3" name="Google Shape;4343;g29508fe0fb7_1_55"/>
          <p:cNvSpPr txBox="1"/>
          <p:nvPr/>
        </p:nvSpPr>
        <p:spPr>
          <a:xfrm>
            <a:off x="618600" y="212463"/>
            <a:ext cx="86688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9" name="Google Shape;4349;g29508fe0fb7_1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468</a:t>
            </a:fld>
            <a:endParaRPr/>
          </a:p>
        </p:txBody>
      </p:sp>
      <p:sp>
        <p:nvSpPr>
          <p:cNvPr id="4350" name="Google Shape;4350;g29508fe0fb7_1_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1" name="Google Shape;4351;g29508fe0fb7_1_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2" name="Google Shape;4352;g29508fe0fb7_1_64" title="243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114300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8" name="Google Shape;4358;g29508fe0fb7_1_7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469</a:t>
            </a:fld>
            <a:endParaRPr/>
          </a:p>
        </p:txBody>
      </p:sp>
      <p:sp>
        <p:nvSpPr>
          <p:cNvPr id="4359" name="Google Shape;4359;g29508fe0fb7_1_7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0" name="Google Shape;4360;g29508fe0fb7_1_7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1" name="Google Shape;4361;g29508fe0fb7_1_72" title="243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1143000"/>
            <a:ext cx="8077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2" name="Google Shape;4362;g29508fe0fb7_1_72"/>
          <p:cNvSpPr txBox="1"/>
          <p:nvPr/>
        </p:nvSpPr>
        <p:spPr>
          <a:xfrm>
            <a:off x="775200" y="206163"/>
            <a:ext cx="82164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1c7a90c08_0_17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</a:t>
            </a:fld>
            <a:endParaRPr/>
          </a:p>
        </p:txBody>
      </p:sp>
      <p:sp>
        <p:nvSpPr>
          <p:cNvPr id="552" name="Google Shape;552;g111c7a90c08_0_17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g111c7a90c08_0_174" title="0002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111c7a90c08_0_17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Google Shape;4368;g296da4936d1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470</a:t>
            </a:fld>
            <a:endParaRPr/>
          </a:p>
        </p:txBody>
      </p:sp>
      <p:sp>
        <p:nvSpPr>
          <p:cNvPr id="4369" name="Google Shape;4369;g296da4936d1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0" name="Google Shape;4370;g296da4936d1_0_0" title="24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650" y="1264325"/>
            <a:ext cx="8196700" cy="480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Google Shape;4376;g296da4936d1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471</a:t>
            </a:fld>
            <a:endParaRPr/>
          </a:p>
        </p:txBody>
      </p:sp>
      <p:sp>
        <p:nvSpPr>
          <p:cNvPr id="4377" name="Google Shape;4377;g296da4936d1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8" name="Google Shape;4378;g296da4936d1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9" name="Google Shape;4379;g296da4936d1_0_7" title="244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650" y="1264325"/>
            <a:ext cx="8196700" cy="48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0" name="Google Shape;4380;g296da4936d1_0_7"/>
          <p:cNvSpPr txBox="1"/>
          <p:nvPr/>
        </p:nvSpPr>
        <p:spPr>
          <a:xfrm>
            <a:off x="704450" y="532550"/>
            <a:ext cx="8346900" cy="400200"/>
          </a:xfrm>
          <a:prstGeom prst="rect">
            <a:avLst/>
          </a:prstGeom>
          <a:solidFill>
            <a:srgbClr val="183B7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6" name="Google Shape;4386;g296da4936d1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472</a:t>
            </a:fld>
            <a:endParaRPr/>
          </a:p>
        </p:txBody>
      </p:sp>
      <p:sp>
        <p:nvSpPr>
          <p:cNvPr id="4387" name="Google Shape;4387;g296da4936d1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8" name="Google Shape;4388;g296da4936d1_0_16" title="24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975" y="905262"/>
            <a:ext cx="8698050" cy="54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4" name="Google Shape;4394;g296da4936d1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473</a:t>
            </a:fld>
            <a:endParaRPr/>
          </a:p>
        </p:txBody>
      </p:sp>
      <p:sp>
        <p:nvSpPr>
          <p:cNvPr id="4395" name="Google Shape;4395;g296da4936d1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6" name="Google Shape;4396;g296da4936d1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7" name="Google Shape;4397;g296da4936d1_0_23" title="245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975" y="905262"/>
            <a:ext cx="8698050" cy="54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8" name="Google Shape;4398;g296da4936d1_0_23"/>
          <p:cNvSpPr txBox="1"/>
          <p:nvPr/>
        </p:nvSpPr>
        <p:spPr>
          <a:xfrm>
            <a:off x="604050" y="162950"/>
            <a:ext cx="8697900" cy="648000"/>
          </a:xfrm>
          <a:prstGeom prst="rect">
            <a:avLst/>
          </a:prstGeom>
          <a:solidFill>
            <a:srgbClr val="183B7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" name="Google Shape;4404;g296da4936d1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474</a:t>
            </a:fld>
            <a:endParaRPr/>
          </a:p>
        </p:txBody>
      </p:sp>
      <p:sp>
        <p:nvSpPr>
          <p:cNvPr id="4405" name="Google Shape;4405;g296da4936d1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6" name="Google Shape;4406;g296da4936d1_0_32" title="24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75" y="1179225"/>
            <a:ext cx="8501650" cy="479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2" name="Google Shape;4412;g296da4936d1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475</a:t>
            </a:fld>
            <a:endParaRPr/>
          </a:p>
        </p:txBody>
      </p:sp>
      <p:sp>
        <p:nvSpPr>
          <p:cNvPr id="4413" name="Google Shape;4413;g296da4936d1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4" name="Google Shape;4414;g296da4936d1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5" name="Google Shape;4415;g296da4936d1_0_39" title="246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175" y="1179225"/>
            <a:ext cx="8501650" cy="47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6" name="Google Shape;4416;g296da4936d1_0_39"/>
          <p:cNvSpPr txBox="1"/>
          <p:nvPr/>
        </p:nvSpPr>
        <p:spPr>
          <a:xfrm>
            <a:off x="702150" y="271725"/>
            <a:ext cx="8501700" cy="648000"/>
          </a:xfrm>
          <a:prstGeom prst="rect">
            <a:avLst/>
          </a:prstGeom>
          <a:solidFill>
            <a:srgbClr val="183B7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pump may be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2" name="Google Shape;4422;g296da4936d1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476</a:t>
            </a:fld>
            <a:endParaRPr/>
          </a:p>
        </p:txBody>
      </p:sp>
      <p:sp>
        <p:nvSpPr>
          <p:cNvPr id="4423" name="Google Shape;4423;g296da4936d1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4" name="Google Shape;4424;g296da4936d1_0_48" title="24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75" y="1275950"/>
            <a:ext cx="8837225" cy="49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0" name="Google Shape;4430;g296da4936d1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477</a:t>
            </a:fld>
            <a:endParaRPr/>
          </a:p>
        </p:txBody>
      </p:sp>
      <p:sp>
        <p:nvSpPr>
          <p:cNvPr id="4431" name="Google Shape;4431;g296da4936d1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2" name="Google Shape;4432;g296da4936d1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3" name="Google Shape;4433;g296da4936d1_0_55" title="247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975" y="1275950"/>
            <a:ext cx="8837225" cy="49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4" name="Google Shape;4434;g296da4936d1_0_55"/>
          <p:cNvSpPr txBox="1"/>
          <p:nvPr/>
        </p:nvSpPr>
        <p:spPr>
          <a:xfrm>
            <a:off x="704450" y="532550"/>
            <a:ext cx="8346900" cy="400200"/>
          </a:xfrm>
          <a:prstGeom prst="rect">
            <a:avLst/>
          </a:prstGeom>
          <a:solidFill>
            <a:srgbClr val="183B7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0" name="Google Shape;4440;g29a47bacb31_0_1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478</a:t>
            </a:fld>
            <a:endParaRPr/>
          </a:p>
        </p:txBody>
      </p:sp>
      <p:sp>
        <p:nvSpPr>
          <p:cNvPr id="4441" name="Google Shape;4441;g29a47bacb31_0_1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2" name="Google Shape;4442;g29a47bacb31_0_164" title="248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" y="1118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8" name="Google Shape;4448;g29a47bacb31_0_1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479</a:t>
            </a:fld>
            <a:endParaRPr/>
          </a:p>
        </p:txBody>
      </p:sp>
      <p:sp>
        <p:nvSpPr>
          <p:cNvPr id="4449" name="Google Shape;4449;g29a47bacb31_0_1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0" name="Google Shape;4450;g29a47bacb31_0_1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1" name="Google Shape;4451;g29a47bacb31_0_171" title="248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50" y="11183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452" name="Google Shape;4452;g29a47bacb31_0_171"/>
          <p:cNvSpPr txBox="1"/>
          <p:nvPr/>
        </p:nvSpPr>
        <p:spPr>
          <a:xfrm>
            <a:off x="415200" y="530950"/>
            <a:ext cx="9075600" cy="400200"/>
          </a:xfrm>
          <a:prstGeom prst="rect">
            <a:avLst/>
          </a:prstGeom>
          <a:solidFill>
            <a:srgbClr val="16367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  <p:sp>
        <p:nvSpPr>
          <p:cNvPr id="4453" name="Google Shape;4453;g29a47bacb31_0_171"/>
          <p:cNvSpPr txBox="1"/>
          <p:nvPr/>
        </p:nvSpPr>
        <p:spPr>
          <a:xfrm>
            <a:off x="415150" y="104400"/>
            <a:ext cx="9075600" cy="400200"/>
          </a:xfrm>
          <a:prstGeom prst="rect">
            <a:avLst/>
          </a:prstGeom>
          <a:solidFill>
            <a:srgbClr val="16367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(c)  Ooching: sudden forward body movement, stopped abruptly;.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1113f97cce_0_3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</a:t>
            </a:fld>
            <a:endParaRPr/>
          </a:p>
        </p:txBody>
      </p:sp>
      <p:sp>
        <p:nvSpPr>
          <p:cNvPr id="561" name="Google Shape;561;g11113f97cce_0_3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g11113f97cce_0_39" title="0002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9" name="Google Shape;4459;g2ad832c9600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480</a:t>
            </a:fld>
            <a:endParaRPr/>
          </a:p>
        </p:txBody>
      </p:sp>
      <p:sp>
        <p:nvSpPr>
          <p:cNvPr id="4460" name="Google Shape;4460;g2ad832c9600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1" name="Google Shape;4461;g2ad832c9600_0_0" title="24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24" y="1073888"/>
            <a:ext cx="8877902" cy="499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7" name="Google Shape;4467;g2ad832c9600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481</a:t>
            </a:fld>
            <a:endParaRPr/>
          </a:p>
        </p:txBody>
      </p:sp>
      <p:pic>
        <p:nvPicPr>
          <p:cNvPr id="4468" name="Google Shape;4468;g2ad832c9600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469" name="Google Shape;4469;g2ad832c9600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249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0" name="Google Shape;4470;g2ad832c9600_0_7" title="249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24" y="1073888"/>
            <a:ext cx="8877902" cy="4993826"/>
          </a:xfrm>
          <a:prstGeom prst="rect">
            <a:avLst/>
          </a:prstGeom>
          <a:noFill/>
          <a:ln>
            <a:noFill/>
          </a:ln>
        </p:spPr>
      </p:pic>
      <p:sp>
        <p:nvSpPr>
          <p:cNvPr id="4471" name="Google Shape;4471;g2ad832c9600_0_7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7" name="Google Shape;4477;g2ad832c9600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482</a:t>
            </a:fld>
            <a:endParaRPr/>
          </a:p>
        </p:txBody>
      </p:sp>
      <p:sp>
        <p:nvSpPr>
          <p:cNvPr id="4478" name="Google Shape;4478;g2ad832c9600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9" name="Google Shape;4479;g2ad832c9600_0_16" title="25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450" y="10518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2ad832c9600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483</a:t>
            </a:fld>
            <a:endParaRPr/>
          </a:p>
        </p:txBody>
      </p:sp>
      <p:pic>
        <p:nvPicPr>
          <p:cNvPr id="4486" name="Google Shape;4486;g2ad832c9600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487" name="Google Shape;4487;g2ad832c9600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8" name="Google Shape;4488;g2ad832c9600_0_23" title="250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50" y="10518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489" name="Google Shape;4489;g2ad832c9600_0_23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" name="Google Shape;4495;g2ad832c9600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484</a:t>
            </a:fld>
            <a:endParaRPr/>
          </a:p>
        </p:txBody>
      </p:sp>
      <p:sp>
        <p:nvSpPr>
          <p:cNvPr id="4496" name="Google Shape;4496;g2ad832c9600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7" name="Google Shape;4497;g2ad832c9600_0_32" title="25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88" y="1113100"/>
            <a:ext cx="8508226" cy="510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3" name="Google Shape;4503;g2ad832c9600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485</a:t>
            </a:fld>
            <a:endParaRPr/>
          </a:p>
        </p:txBody>
      </p:sp>
      <p:pic>
        <p:nvPicPr>
          <p:cNvPr id="4504" name="Google Shape;4504;g2ad832c9600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505" name="Google Shape;4505;g2ad832c9600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6" name="Google Shape;4506;g2ad832c9600_0_39" title="25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888" y="1113100"/>
            <a:ext cx="8508226" cy="5105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07" name="Google Shape;4507;g2ad832c9600_0_39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" name="Google Shape;4513;g2ad832c9600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486</a:t>
            </a:fld>
            <a:endParaRPr/>
          </a:p>
        </p:txBody>
      </p:sp>
      <p:sp>
        <p:nvSpPr>
          <p:cNvPr id="4514" name="Google Shape;4514;g2ad832c9600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5" name="Google Shape;4515;g2ad832c9600_0_48" title="252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50" y="107872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" name="Google Shape;4521;g2ad832c9600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487</a:t>
            </a:fld>
            <a:endParaRPr/>
          </a:p>
        </p:txBody>
      </p:sp>
      <p:pic>
        <p:nvPicPr>
          <p:cNvPr id="4522" name="Google Shape;4522;g2ad832c9600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523" name="Google Shape;4523;g2ad832c9600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4" name="Google Shape;4524;g2ad832c9600_0_55" title="252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50" y="1078727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525" name="Google Shape;4525;g2ad832c9600_0_55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g2ad832c9600_0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488</a:t>
            </a:fld>
            <a:endParaRPr/>
          </a:p>
        </p:txBody>
      </p:sp>
      <p:sp>
        <p:nvSpPr>
          <p:cNvPr id="4532" name="Google Shape;4532;g2ad832c9600_0_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3" name="Google Shape;4533;g2ad832c9600_0_64" title="25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5800" y="944425"/>
            <a:ext cx="3709350" cy="5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g2ad832c9600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489</a:t>
            </a:fld>
            <a:endParaRPr/>
          </a:p>
        </p:txBody>
      </p:sp>
      <p:pic>
        <p:nvPicPr>
          <p:cNvPr id="4540" name="Google Shape;4540;g2ad832c9600_0_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541" name="Google Shape;4541;g2ad832c9600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2" name="Google Shape;4542;g2ad832c9600_0_71" title="253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5800" y="944425"/>
            <a:ext cx="3709350" cy="5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g2ad832c9600_0_71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11c7a90c08_0_18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</a:t>
            </a:fld>
            <a:endParaRPr/>
          </a:p>
        </p:txBody>
      </p:sp>
      <p:sp>
        <p:nvSpPr>
          <p:cNvPr id="569" name="Google Shape;569;g111c7a90c08_0_18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111c7a90c08_0_181" title="0002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111c7a90c08_0_18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9" name="Google Shape;4549;g2ad832c9600_0_8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490</a:t>
            </a:fld>
            <a:endParaRPr/>
          </a:p>
        </p:txBody>
      </p:sp>
      <p:sp>
        <p:nvSpPr>
          <p:cNvPr id="4550" name="Google Shape;4550;g2ad832c9600_0_8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1" name="Google Shape;4551;g2ad832c9600_0_80" title="25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350" y="1276700"/>
            <a:ext cx="80772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7" name="Google Shape;4557;g2ad832c9600_0_8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491</a:t>
            </a:fld>
            <a:endParaRPr/>
          </a:p>
        </p:txBody>
      </p:sp>
      <p:pic>
        <p:nvPicPr>
          <p:cNvPr id="4558" name="Google Shape;4558;g2ad832c9600_0_8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559" name="Google Shape;4559;g2ad832c9600_0_8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0" name="Google Shape;4560;g2ad832c9600_0_87" title="254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350" y="1276700"/>
            <a:ext cx="8077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1" name="Google Shape;4561;g2ad832c9600_0_87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" name="Google Shape;4567;g2ad832c9600_0_9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492</a:t>
            </a:fld>
            <a:endParaRPr/>
          </a:p>
        </p:txBody>
      </p:sp>
      <p:sp>
        <p:nvSpPr>
          <p:cNvPr id="4568" name="Google Shape;4568;g2ad832c9600_0_9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9" name="Google Shape;4569;g2ad832c9600_0_96" title="25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" y="10721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5" name="Google Shape;4575;g2ad832c9600_0_10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493</a:t>
            </a:fld>
            <a:endParaRPr/>
          </a:p>
        </p:txBody>
      </p:sp>
      <p:pic>
        <p:nvPicPr>
          <p:cNvPr id="4576" name="Google Shape;4576;g2ad832c9600_0_10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577" name="Google Shape;4577;g2ad832c9600_0_10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8" name="Google Shape;4578;g2ad832c9600_0_103" title="255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50" y="10721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579" name="Google Shape;4579;g2ad832c9600_0_103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Google Shape;4585;g2ad832c9600_0_11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494</a:t>
            </a:fld>
            <a:endParaRPr/>
          </a:p>
        </p:txBody>
      </p:sp>
      <p:sp>
        <p:nvSpPr>
          <p:cNvPr id="4586" name="Google Shape;4586;g2ad832c9600_0_11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7" name="Google Shape;4587;g2ad832c9600_0_112" title="25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350" y="1082538"/>
            <a:ext cx="9099701" cy="510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3" name="Google Shape;4593;g2ad832c9600_0_11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495</a:t>
            </a:fld>
            <a:endParaRPr/>
          </a:p>
        </p:txBody>
      </p:sp>
      <p:pic>
        <p:nvPicPr>
          <p:cNvPr id="4594" name="Google Shape;4594;g2ad832c9600_0_1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595" name="Google Shape;4595;g2ad832c9600_0_11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6" name="Google Shape;4596;g2ad832c9600_0_119" title="256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350" y="1082538"/>
            <a:ext cx="9099701" cy="5105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97" name="Google Shape;4597;g2ad832c9600_0_119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3" name="Google Shape;4603;g2ad832c9600_0_12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496</a:t>
            </a:fld>
            <a:endParaRPr/>
          </a:p>
        </p:txBody>
      </p:sp>
      <p:sp>
        <p:nvSpPr>
          <p:cNvPr id="4604" name="Google Shape;4604;g2ad832c9600_0_12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5" name="Google Shape;4605;g2ad832c9600_0_128" title="25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925" y="1000750"/>
            <a:ext cx="8203874" cy="541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" name="Google Shape;4611;g2ad832c9600_0_13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497</a:t>
            </a:fld>
            <a:endParaRPr/>
          </a:p>
        </p:txBody>
      </p:sp>
      <p:pic>
        <p:nvPicPr>
          <p:cNvPr id="4612" name="Google Shape;4612;g2ad832c9600_0_1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613" name="Google Shape;4613;g2ad832c9600_0_13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4" name="Google Shape;4614;g2ad832c9600_0_135" title="257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925" y="1000750"/>
            <a:ext cx="8203874" cy="54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5" name="Google Shape;4615;g2ad832c9600_0_135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1" name="Google Shape;4621;g2ad832c9600_0_14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498</a:t>
            </a:fld>
            <a:endParaRPr/>
          </a:p>
        </p:txBody>
      </p:sp>
      <p:sp>
        <p:nvSpPr>
          <p:cNvPr id="4622" name="Google Shape;4622;g2ad832c9600_0_14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3" name="Google Shape;4623;g2ad832c9600_0_144" title="25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" y="12274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9" name="Google Shape;4629;g2ad832c9600_0_15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499</a:t>
            </a:fld>
            <a:endParaRPr/>
          </a:p>
        </p:txBody>
      </p:sp>
      <p:pic>
        <p:nvPicPr>
          <p:cNvPr id="4630" name="Google Shape;4630;g2ad832c9600_0_1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631" name="Google Shape;4631;g2ad832c9600_0_15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2" name="Google Shape;4632;g2ad832c9600_0_151" title="258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50" y="12274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633" name="Google Shape;4633;g2ad832c9600_0_151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1c7a90c08_0_2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sp>
        <p:nvSpPr>
          <p:cNvPr id="180" name="Google Shape;180;g111c7a90c08_0_2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00002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g111c7a90c08_0_27" title="0000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111c7a90c08_0_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113f97cce_0_5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</a:t>
            </a:fld>
            <a:endParaRPr/>
          </a:p>
        </p:txBody>
      </p:sp>
      <p:sp>
        <p:nvSpPr>
          <p:cNvPr id="578" name="Google Shape;578;g11113f97cce_0_5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g11113f97cce_0_52" title="00024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9" name="Google Shape;4639;g2ad832c9600_0_16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500</a:t>
            </a:fld>
            <a:endParaRPr/>
          </a:p>
        </p:txBody>
      </p:sp>
      <p:sp>
        <p:nvSpPr>
          <p:cNvPr id="4640" name="Google Shape;4640;g2ad832c9600_0_16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1" name="Google Shape;4641;g2ad832c9600_0_160" title="25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" y="12037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2ad832c9600_0_16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501</a:t>
            </a:fld>
            <a:endParaRPr/>
          </a:p>
        </p:txBody>
      </p:sp>
      <p:pic>
        <p:nvPicPr>
          <p:cNvPr id="4648" name="Google Shape;4648;g2ad832c9600_0_1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649" name="Google Shape;4649;g2ad832c9600_0_16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259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0" name="Google Shape;4650;g2ad832c9600_0_167" title="259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50" y="12037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651" name="Google Shape;4651;g2ad832c9600_0_167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7" name="Google Shape;4657;g2ad832c9600_0_17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502</a:t>
            </a:fld>
            <a:endParaRPr/>
          </a:p>
        </p:txBody>
      </p:sp>
      <p:sp>
        <p:nvSpPr>
          <p:cNvPr id="4658" name="Google Shape;4658;g2ad832c9600_0_17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9" name="Google Shape;4659;g2ad832c9600_0_176" title="26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" y="10825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Google Shape;4665;g2ad832c9600_0_18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503</a:t>
            </a:fld>
            <a:endParaRPr/>
          </a:p>
        </p:txBody>
      </p:sp>
      <p:pic>
        <p:nvPicPr>
          <p:cNvPr id="4666" name="Google Shape;4666;g2ad832c9600_0_1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667" name="Google Shape;4667;g2ad832c9600_0_18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8" name="Google Shape;4668;g2ad832c9600_0_183" title="260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50" y="10825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669" name="Google Shape;4669;g2ad832c9600_0_183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5" name="Google Shape;4675;g1f3b5d65583_6_11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504</a:t>
            </a:fld>
            <a:endParaRPr/>
          </a:p>
        </p:txBody>
      </p:sp>
      <p:sp>
        <p:nvSpPr>
          <p:cNvPr id="4676" name="Google Shape;4676;g1f3b5d65583_6_11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7" name="Google Shape;4677;g1f3b5d65583_6_113" title="26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Google Shape;4683;g1f3b5d65583_6_12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505</a:t>
            </a:fld>
            <a:endParaRPr/>
          </a:p>
        </p:txBody>
      </p:sp>
      <p:pic>
        <p:nvPicPr>
          <p:cNvPr id="4684" name="Google Shape;4684;g1f3b5d65583_6_1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685" name="Google Shape;4685;g1f3b5d65583_6_12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6" name="Google Shape;4686;g1f3b5d65583_6_120"/>
          <p:cNvSpPr txBox="1"/>
          <p:nvPr/>
        </p:nvSpPr>
        <p:spPr>
          <a:xfrm>
            <a:off x="323675" y="221000"/>
            <a:ext cx="88125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  <p:pic>
        <p:nvPicPr>
          <p:cNvPr id="4687" name="Google Shape;4687;g1f3b5d65583_6_120" title="26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8" name="Google Shape;4688;g1f3b5d65583_6_1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4" name="Google Shape;4694;g1f3b5d65583_6_12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506</a:t>
            </a:fld>
            <a:endParaRPr/>
          </a:p>
        </p:txBody>
      </p:sp>
      <p:sp>
        <p:nvSpPr>
          <p:cNvPr id="4695" name="Google Shape;4695;g1f3b5d65583_6_12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6" name="Google Shape;4696;g1f3b5d65583_6_129" title="262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875" y="1813975"/>
            <a:ext cx="8546250" cy="48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Google Shape;4702;g1f3b5d65583_6_13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507</a:t>
            </a:fld>
            <a:endParaRPr/>
          </a:p>
        </p:txBody>
      </p:sp>
      <p:pic>
        <p:nvPicPr>
          <p:cNvPr id="4703" name="Google Shape;4703;g1f3b5d65583_6_1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04" name="Google Shape;4704;g1f3b5d65583_6_13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5" name="Google Shape;4705;g1f3b5d65583_6_136"/>
          <p:cNvSpPr txBox="1"/>
          <p:nvPr/>
        </p:nvSpPr>
        <p:spPr>
          <a:xfrm>
            <a:off x="460738" y="72163"/>
            <a:ext cx="8812500" cy="17418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2  </a:t>
            </a:r>
            <a:r>
              <a:rPr lang="it-IT" sz="1300">
                <a:solidFill>
                  <a:schemeClr val="lt1"/>
                </a:solidFill>
              </a:rPr>
              <a:t>È proibita ogni tecnica cinetica non elencata nella regola 42.2 che dia propulsione alla barca e che non sia una delle azioni permesse in base alla regola 42.1.</a:t>
            </a:r>
            <a:endParaRPr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(d) - Dopo che una barca ha fatto timonella in una direzione, sono proibite ulteriori consecutive timonelle fatte per compensare le prime.del corpo verticali o trasversali.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706" name="Google Shape;4706;g1f3b5d65583_6_136" title="262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875" y="1813975"/>
            <a:ext cx="8546250" cy="48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7" name="Google Shape;4707;g1f3b5d65583_6_1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" name="Google Shape;4713;g1f3b5d65583_6_14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508</a:t>
            </a:fld>
            <a:endParaRPr/>
          </a:p>
        </p:txBody>
      </p:sp>
      <p:sp>
        <p:nvSpPr>
          <p:cNvPr id="4714" name="Google Shape;4714;g1f3b5d65583_6_14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5" name="Google Shape;4715;g1f3b5d65583_6_145" title="263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325" y="963925"/>
            <a:ext cx="3382051" cy="557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g1f3b5d65583_6_15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509</a:t>
            </a:fld>
            <a:endParaRPr/>
          </a:p>
        </p:txBody>
      </p:sp>
      <p:pic>
        <p:nvPicPr>
          <p:cNvPr id="4722" name="Google Shape;4722;g1f3b5d65583_6_1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23" name="Google Shape;4723;g1f3b5d65583_6_15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4" name="Google Shape;4724;g1f3b5d65583_6_152" title="263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4325" y="1126325"/>
            <a:ext cx="3382051" cy="5291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5" name="Google Shape;4725;g1f3b5d65583_6_152"/>
          <p:cNvSpPr txBox="1"/>
          <p:nvPr/>
        </p:nvSpPr>
        <p:spPr>
          <a:xfrm>
            <a:off x="524850" y="221013"/>
            <a:ext cx="8856300" cy="630900"/>
          </a:xfrm>
          <a:prstGeom prst="rect">
            <a:avLst/>
          </a:prstGeom>
          <a:solidFill>
            <a:srgbClr val="16367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3 - 42.2(a) - Tranne quando permesso in base alla regola 42.3(c), una pompata può essere vietata in base alla regola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11c7a90c08_0_18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</a:t>
            </a:fld>
            <a:endParaRPr/>
          </a:p>
        </p:txBody>
      </p:sp>
      <p:sp>
        <p:nvSpPr>
          <p:cNvPr id="586" name="Google Shape;586;g111c7a90c08_0_18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g111c7a90c08_0_188" title="00024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111c7a90c08_0_18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9" name="Google Shape;589;g111c7a90c08_0_188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Except when permitted under 42.3, any single action of the body that clearly propels the boat (in any direction) is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1" name="Google Shape;4731;g2c1767fd08b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510</a:t>
            </a:fld>
            <a:endParaRPr/>
          </a:p>
        </p:txBody>
      </p:sp>
      <p:sp>
        <p:nvSpPr>
          <p:cNvPr id="4732" name="Google Shape;4732;g2c1767fd08b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3" name="Google Shape;4733;g2c1767fd08b_0_0" title="271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9" name="Google Shape;4739;g2c1767fd08b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511</a:t>
            </a:fld>
            <a:endParaRPr/>
          </a:p>
        </p:txBody>
      </p:sp>
      <p:pic>
        <p:nvPicPr>
          <p:cNvPr id="4740" name="Google Shape;4740;g2c1767fd08b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41" name="Google Shape;4741;g2c1767fd08b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2" name="Google Shape;4742;g2c1767fd08b_0_7" title="271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743" name="Google Shape;4743;g2c1767fd08b_0_7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Google Shape;4749;g2c1767fd08b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512</a:t>
            </a:fld>
            <a:endParaRPr/>
          </a:p>
        </p:txBody>
      </p:sp>
      <p:sp>
        <p:nvSpPr>
          <p:cNvPr id="4750" name="Google Shape;4750;g2c1767fd08b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1" name="Google Shape;4751;g2c1767fd08b_0_16" title="265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873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7" name="Google Shape;4757;g2c1767fd08b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513</a:t>
            </a:fld>
            <a:endParaRPr/>
          </a:p>
        </p:txBody>
      </p:sp>
      <p:pic>
        <p:nvPicPr>
          <p:cNvPr id="4758" name="Google Shape;4758;g2c1767fd08b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59" name="Google Shape;4759;g2c1767fd08b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0" name="Google Shape;4760;g2c1767fd08b_0_23" title="265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873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761" name="Google Shape;4761;g2c1767fd08b_0_23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7" name="Google Shape;4767;g2c1767fd08b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514</a:t>
            </a:fld>
            <a:endParaRPr/>
          </a:p>
        </p:txBody>
      </p:sp>
      <p:sp>
        <p:nvSpPr>
          <p:cNvPr id="4768" name="Google Shape;4768;g2c1767fd08b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9" name="Google Shape;4769;g2c1767fd08b_0_32" title="266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970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5" name="Google Shape;4775;g2c1767fd08b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515</a:t>
            </a:fld>
            <a:endParaRPr/>
          </a:p>
        </p:txBody>
      </p:sp>
      <p:pic>
        <p:nvPicPr>
          <p:cNvPr id="4776" name="Google Shape;4776;g2c1767fd08b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77" name="Google Shape;4777;g2c1767fd08b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8" name="Google Shape;4778;g2c1767fd08b_0_39" title="266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970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779" name="Google Shape;4779;g2c1767fd08b_0_39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g2c1767fd08b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516</a:t>
            </a:fld>
            <a:endParaRPr/>
          </a:p>
        </p:txBody>
      </p:sp>
      <p:sp>
        <p:nvSpPr>
          <p:cNvPr id="4786" name="Google Shape;4786;g2c1767fd08b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7" name="Google Shape;4787;g2c1767fd08b_0_48" title="267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50" y="1000750"/>
            <a:ext cx="8865900" cy="51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3" name="Google Shape;4793;g2c1767fd08b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517</a:t>
            </a:fld>
            <a:endParaRPr/>
          </a:p>
        </p:txBody>
      </p:sp>
      <p:pic>
        <p:nvPicPr>
          <p:cNvPr id="4794" name="Google Shape;4794;g2c1767fd08b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95" name="Google Shape;4795;g2c1767fd08b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6" name="Google Shape;4796;g2c1767fd08b_0_55" title="267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50" y="1000750"/>
            <a:ext cx="8865900" cy="51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7" name="Google Shape;4797;g2c1767fd08b_0_55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3" name="Google Shape;4803;g2c1767fd08b_0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518</a:t>
            </a:fld>
            <a:endParaRPr/>
          </a:p>
        </p:txBody>
      </p:sp>
      <p:sp>
        <p:nvSpPr>
          <p:cNvPr id="4804" name="Google Shape;4804;g2c1767fd08b_0_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5" name="Google Shape;4805;g2c1767fd08b_0_64" title="268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40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1" name="Google Shape;4811;g2c1767fd08b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519</a:t>
            </a:fld>
            <a:endParaRPr/>
          </a:p>
        </p:txBody>
      </p:sp>
      <p:pic>
        <p:nvPicPr>
          <p:cNvPr id="4812" name="Google Shape;4812;g2c1767fd08b_0_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813" name="Google Shape;4813;g2c1767fd08b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4" name="Google Shape;4814;g2c1767fd08b_0_71" title="268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40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815" name="Google Shape;4815;g2c1767fd08b_0_71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1113f97cce_0_6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</a:t>
            </a:fld>
            <a:endParaRPr/>
          </a:p>
        </p:txBody>
      </p:sp>
      <p:sp>
        <p:nvSpPr>
          <p:cNvPr id="596" name="Google Shape;596;g11113f97cce_0_6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g11113f97cce_0_65" title="0002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1" name="Google Shape;4821;g2c1767fd08b_0_8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520</a:t>
            </a:fld>
            <a:endParaRPr/>
          </a:p>
        </p:txBody>
      </p:sp>
      <p:sp>
        <p:nvSpPr>
          <p:cNvPr id="4822" name="Google Shape;4822;g2c1767fd08b_0_8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3" name="Google Shape;4823;g2c1767fd08b_0_80" title="269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75" y="924813"/>
            <a:ext cx="8865900" cy="52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" name="Google Shape;4829;g2c1767fd08b_0_8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521</a:t>
            </a:fld>
            <a:endParaRPr/>
          </a:p>
        </p:txBody>
      </p:sp>
      <p:pic>
        <p:nvPicPr>
          <p:cNvPr id="4830" name="Google Shape;4830;g2c1767fd08b_0_8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831" name="Google Shape;4831;g2c1767fd08b_0_8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269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2" name="Google Shape;4832;g2c1767fd08b_0_87" title="269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75" y="924813"/>
            <a:ext cx="8865900" cy="52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3" name="Google Shape;4833;g2c1767fd08b_0_87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Google Shape;4839;g2c1767fd08b_0_9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522</a:t>
            </a:fld>
            <a:endParaRPr/>
          </a:p>
        </p:txBody>
      </p:sp>
      <p:sp>
        <p:nvSpPr>
          <p:cNvPr id="4840" name="Google Shape;4840;g2c1767fd08b_0_9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1" name="Google Shape;4841;g2c1767fd08b_0_96" title="270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75" y="1000750"/>
            <a:ext cx="8558800" cy="50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7" name="Google Shape;4847;g2c1767fd08b_0_10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523</a:t>
            </a:fld>
            <a:endParaRPr/>
          </a:p>
        </p:txBody>
      </p:sp>
      <p:pic>
        <p:nvPicPr>
          <p:cNvPr id="4848" name="Google Shape;4848;g2c1767fd08b_0_10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849" name="Google Shape;4849;g2c1767fd08b_0_10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0" name="Google Shape;4850;g2c1767fd08b_0_103"/>
          <p:cNvSpPr txBox="1"/>
          <p:nvPr/>
        </p:nvSpPr>
        <p:spPr>
          <a:xfrm>
            <a:off x="559600" y="257875"/>
            <a:ext cx="86355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1 - 42.2 a -  Fanning is moving a sail in and out not in response to wind shifts, gusts or waves.</a:t>
            </a:r>
            <a:endParaRPr/>
          </a:p>
        </p:txBody>
      </p:sp>
      <p:pic>
        <p:nvPicPr>
          <p:cNvPr id="4851" name="Google Shape;4851;g2c1767fd08b_0_103" title="270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75" y="1000750"/>
            <a:ext cx="8558800" cy="50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7" name="Google Shape;4857;g2c1767fd08b_0_11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524</a:t>
            </a:fld>
            <a:endParaRPr/>
          </a:p>
        </p:txBody>
      </p:sp>
      <p:sp>
        <p:nvSpPr>
          <p:cNvPr id="4858" name="Google Shape;4858;g2c1767fd08b_0_11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9" name="Google Shape;4859;g2c1767fd08b_0_112" title="264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" name="Google Shape;4865;g2c1767fd08b_0_11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525</a:t>
            </a:fld>
            <a:endParaRPr/>
          </a:p>
        </p:txBody>
      </p:sp>
      <p:sp>
        <p:nvSpPr>
          <p:cNvPr id="4866" name="Google Shape;4866;g2c1767fd08b_0_11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7" name="Google Shape;4867;g2c1767fd08b_0_119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68" name="Google Shape;4868;g2c1767fd08b_0_1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9" name="Google Shape;4869;g2c1767fd08b_0_119" title="264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5" name="Google Shape;4875;g2c1767fd08b_0_20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526</a:t>
            </a:fld>
            <a:endParaRPr/>
          </a:p>
        </p:txBody>
      </p:sp>
      <p:sp>
        <p:nvSpPr>
          <p:cNvPr id="4876" name="Google Shape;4876;g2c1767fd08b_0_20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7" name="Google Shape;4877;g2c1767fd08b_0_208" title="272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00" y="10433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3" name="Google Shape;4883;g2c1767fd08b_0_21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527</a:t>
            </a:fld>
            <a:endParaRPr/>
          </a:p>
        </p:txBody>
      </p:sp>
      <p:sp>
        <p:nvSpPr>
          <p:cNvPr id="4884" name="Google Shape;4884;g2c1767fd08b_0_21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5" name="Google Shape;4885;g2c1767fd08b_0_2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6" name="Google Shape;4886;g2c1767fd08b_0_215" title="272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00" y="10433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887" name="Google Shape;4887;g2c1767fd08b_0_215"/>
          <p:cNvSpPr txBox="1"/>
          <p:nvPr/>
        </p:nvSpPr>
        <p:spPr>
          <a:xfrm>
            <a:off x="520050" y="241400"/>
            <a:ext cx="88659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3" name="Google Shape;4893;g2c32aedea98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528</a:t>
            </a:fld>
            <a:endParaRPr/>
          </a:p>
        </p:txBody>
      </p:sp>
      <p:sp>
        <p:nvSpPr>
          <p:cNvPr id="4894" name="Google Shape;4894;g2c32aedea98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5" name="Google Shape;4895;g2c32aedea98_0_0" title="27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50" y="833600"/>
            <a:ext cx="8896900" cy="55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1" name="Google Shape;4901;g2c32aedea98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529</a:t>
            </a:fld>
            <a:endParaRPr/>
          </a:p>
        </p:txBody>
      </p:sp>
      <p:sp>
        <p:nvSpPr>
          <p:cNvPr id="4902" name="Google Shape;4902;g2c32aedea98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3" name="Google Shape;4903;g2c32aedea98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4" name="Google Shape;4904;g2c32aedea98_0_7" title="27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50" y="833600"/>
            <a:ext cx="8896900" cy="55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5" name="Google Shape;4905;g2c32aedea98_0_7"/>
          <p:cNvSpPr txBox="1"/>
          <p:nvPr/>
        </p:nvSpPr>
        <p:spPr>
          <a:xfrm>
            <a:off x="547350" y="133475"/>
            <a:ext cx="88113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11c7a90c08_0_19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</a:t>
            </a:fld>
            <a:endParaRPr/>
          </a:p>
        </p:txBody>
      </p:sp>
      <p:sp>
        <p:nvSpPr>
          <p:cNvPr id="604" name="Google Shape;604;g111c7a90c08_0_19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g111c7a90c08_0_195" title="0002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111c7a90c08_0_19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07" name="Google Shape;607;g111c7a90c08_0_195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1" name="Google Shape;4911;g2c55f9a6b49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530</a:t>
            </a:fld>
            <a:endParaRPr/>
          </a:p>
        </p:txBody>
      </p:sp>
      <p:sp>
        <p:nvSpPr>
          <p:cNvPr id="4912" name="Google Shape;4912;g2c55f9a6b49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3" name="Google Shape;4913;g2c55f9a6b49_0_0" title="274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200" y="1208375"/>
            <a:ext cx="2838774" cy="502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Google Shape;4919;g2c55f9a6b49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531</a:t>
            </a:fld>
            <a:endParaRPr/>
          </a:p>
        </p:txBody>
      </p:sp>
      <p:sp>
        <p:nvSpPr>
          <p:cNvPr id="4920" name="Google Shape;4920;g2c55f9a6b49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1" name="Google Shape;4921;g2c55f9a6b49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922" name="Google Shape;4922;g2c55f9a6b49_0_7"/>
          <p:cNvSpPr txBox="1"/>
          <p:nvPr/>
        </p:nvSpPr>
        <p:spPr>
          <a:xfrm>
            <a:off x="547350" y="133475"/>
            <a:ext cx="88113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  <p:pic>
        <p:nvPicPr>
          <p:cNvPr id="4923" name="Google Shape;4923;g2c55f9a6b49_0_7" title="274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200" y="1208375"/>
            <a:ext cx="2838774" cy="502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9" name="Google Shape;4929;g2c68cd31837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532</a:t>
            </a:fld>
            <a:endParaRPr/>
          </a:p>
        </p:txBody>
      </p:sp>
      <p:sp>
        <p:nvSpPr>
          <p:cNvPr id="4930" name="Google Shape;4930;g2c68cd31837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275s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1" name="Google Shape;4931;g2c68cd31837_0_7" title="275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36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" name="Google Shape;4937;g1f559d8770d_0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533</a:t>
            </a:fld>
            <a:endParaRPr/>
          </a:p>
        </p:txBody>
      </p:sp>
      <p:sp>
        <p:nvSpPr>
          <p:cNvPr id="4938" name="Google Shape;4938;g1f559d8770d_0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275s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9" name="Google Shape;4939;g1f559d8770d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940" name="Google Shape;4940;g1f559d8770d_0_1"/>
          <p:cNvSpPr txBox="1"/>
          <p:nvPr/>
        </p:nvSpPr>
        <p:spPr>
          <a:xfrm>
            <a:off x="539400" y="245050"/>
            <a:ext cx="88272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pumping: repeated fanning of any sail either by pulling in and releasing the sail or by vertical or athwartships body movement.</a:t>
            </a:r>
            <a:endParaRPr/>
          </a:p>
        </p:txBody>
      </p:sp>
      <p:pic>
        <p:nvPicPr>
          <p:cNvPr id="4941" name="Google Shape;4941;g1f559d8770d_0_1" title="275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36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Google Shape;4947;g2c85ce663ad_0_8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534</a:t>
            </a:fld>
            <a:endParaRPr/>
          </a:p>
        </p:txBody>
      </p:sp>
      <p:sp>
        <p:nvSpPr>
          <p:cNvPr id="4948" name="Google Shape;4948;g2c85ce663ad_0_8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276s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9" name="Google Shape;4949;g2c85ce663ad_0_81" title="276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0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5" name="Google Shape;4955;g1f559d8770d_0_1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535</a:t>
            </a:fld>
            <a:endParaRPr/>
          </a:p>
        </p:txBody>
      </p:sp>
      <p:sp>
        <p:nvSpPr>
          <p:cNvPr id="4956" name="Google Shape;4956;g1f559d8770d_0_1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276s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7" name="Google Shape;4957;g1f559d8770d_0_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8" name="Google Shape;4958;g1f559d8770d_0_11"/>
          <p:cNvSpPr txBox="1"/>
          <p:nvPr/>
        </p:nvSpPr>
        <p:spPr>
          <a:xfrm>
            <a:off x="547050" y="212463"/>
            <a:ext cx="88119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7 - 42.2b - Repeated rolling not linked to wave patterns is rocking prohibited by rule 42.2(b), even if the boat changes course with each roll.</a:t>
            </a:r>
            <a:endParaRPr/>
          </a:p>
        </p:txBody>
      </p:sp>
      <p:pic>
        <p:nvPicPr>
          <p:cNvPr id="4959" name="Google Shape;4959;g1f559d8770d_0_11" title="276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0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5" name="Google Shape;4965;g2c85ce663ad_0_9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536</a:t>
            </a:fld>
            <a:endParaRPr/>
          </a:p>
        </p:txBody>
      </p:sp>
      <p:sp>
        <p:nvSpPr>
          <p:cNvPr id="4966" name="Google Shape;4966;g2c85ce663ad_0_9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277s</a:t>
            </a: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7" name="Google Shape;4967;g2c85ce663ad_0_97" title="277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3" name="Google Shape;4973;g1f559d8770d_0_2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537</a:t>
            </a:fld>
            <a:endParaRPr/>
          </a:p>
        </p:txBody>
      </p:sp>
      <p:sp>
        <p:nvSpPr>
          <p:cNvPr id="4974" name="Google Shape;4974;g1f559d8770d_0_2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277s</a:t>
            </a: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5" name="Google Shape;4975;g1f559d8770d_0_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6" name="Google Shape;4976;g1f559d8770d_0_21" title="277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3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g2c85ce663ad_0_11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538</a:t>
            </a:fld>
            <a:endParaRPr/>
          </a:p>
        </p:txBody>
      </p:sp>
      <p:sp>
        <p:nvSpPr>
          <p:cNvPr id="4983" name="Google Shape;4983;g2c85ce663ad_0_11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278s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4" name="Google Shape;4984;g2c85ce663ad_0_112" title="278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0" name="Google Shape;4990;g1f559d8770d_0_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539</a:t>
            </a:fld>
            <a:endParaRPr/>
          </a:p>
        </p:txBody>
      </p:sp>
      <p:sp>
        <p:nvSpPr>
          <p:cNvPr id="4991" name="Google Shape;4991;g1f559d8770d_0_3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278s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2" name="Google Shape;4992;g1f559d8770d_0_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993" name="Google Shape;4993;g1f559d8770d_0_30"/>
          <p:cNvSpPr txBox="1"/>
          <p:nvPr/>
        </p:nvSpPr>
        <p:spPr>
          <a:xfrm>
            <a:off x="588000" y="336363"/>
            <a:ext cx="87300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994" name="Google Shape;4994;g1f559d8770d_0_30" title="278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1113f97cce_0_7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</a:t>
            </a:fld>
            <a:endParaRPr/>
          </a:p>
        </p:txBody>
      </p:sp>
      <p:sp>
        <p:nvSpPr>
          <p:cNvPr id="614" name="Google Shape;614;g11113f97cce_0_7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g11113f97cce_0_78" title="00026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00" y="146080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0" name="Google Shape;5000;g2c85ce663ad_0_12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540</a:t>
            </a:fld>
            <a:endParaRPr/>
          </a:p>
        </p:txBody>
      </p:sp>
      <p:sp>
        <p:nvSpPr>
          <p:cNvPr id="5001" name="Google Shape;5001;g2c85ce663ad_0_12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279s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2" name="Google Shape;5002;g2c85ce663ad_0_128" title="279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Google Shape;5008;g1f559d8770d_0_4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541</a:t>
            </a:fld>
            <a:endParaRPr/>
          </a:p>
        </p:txBody>
      </p:sp>
      <p:sp>
        <p:nvSpPr>
          <p:cNvPr id="5009" name="Google Shape;5009;g1f559d8770d_0_4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279s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0" name="Google Shape;5010;g1f559d8770d_0_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011" name="Google Shape;5011;g1f559d8770d_0_40"/>
          <p:cNvSpPr txBox="1"/>
          <p:nvPr/>
        </p:nvSpPr>
        <p:spPr>
          <a:xfrm>
            <a:off x="415150" y="212463"/>
            <a:ext cx="88773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  <p:pic>
        <p:nvPicPr>
          <p:cNvPr id="5012" name="Google Shape;5012;g1f559d8770d_0_40" title="279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" name="Google Shape;5018;g1f559d8770d_0_19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542</a:t>
            </a:fld>
            <a:endParaRPr/>
          </a:p>
        </p:txBody>
      </p:sp>
      <p:sp>
        <p:nvSpPr>
          <p:cNvPr id="5019" name="Google Shape;5019;g1f559d8770d_0_19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280s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0" name="Google Shape;5020;g1f559d8770d_0_197" title="280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120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6" name="Google Shape;5026;g1f559d8770d_0_2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543</a:t>
            </a:fld>
            <a:endParaRPr/>
          </a:p>
        </p:txBody>
      </p:sp>
      <p:sp>
        <p:nvSpPr>
          <p:cNvPr id="5027" name="Google Shape;5027;g1f559d8770d_0_2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280s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8" name="Google Shape;5028;g1f559d8770d_0_2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029" name="Google Shape;5029;g1f559d8770d_0_271"/>
          <p:cNvSpPr txBox="1"/>
          <p:nvPr/>
        </p:nvSpPr>
        <p:spPr>
          <a:xfrm>
            <a:off x="752850" y="243475"/>
            <a:ext cx="84003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</a:t>
            </a:r>
            <a:endParaRPr/>
          </a:p>
        </p:txBody>
      </p:sp>
      <p:pic>
        <p:nvPicPr>
          <p:cNvPr id="5030" name="Google Shape;5030;g1f559d8770d_0_271" title="280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120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6" name="Google Shape;5036;g2c85ce663ad_0_21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544</a:t>
            </a:fld>
            <a:endParaRPr/>
          </a:p>
        </p:txBody>
      </p:sp>
      <p:sp>
        <p:nvSpPr>
          <p:cNvPr id="5037" name="Google Shape;5037;g2c85ce663ad_0_215"/>
          <p:cNvSpPr txBox="1"/>
          <p:nvPr/>
        </p:nvSpPr>
        <p:spPr>
          <a:xfrm>
            <a:off x="259351" y="6410625"/>
            <a:ext cx="580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200">
                <a:solidFill>
                  <a:srgbClr val="FFFFFF"/>
                </a:solidFill>
              </a:rPr>
              <a:t>281s</a:t>
            </a:r>
            <a:endParaRPr sz="1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8" name="Google Shape;5038;g2c85ce663ad_0_215" title="281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634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4" name="Google Shape;5044;g1f559d8770d_0_28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545</a:t>
            </a:fld>
            <a:endParaRPr/>
          </a:p>
        </p:txBody>
      </p:sp>
      <p:sp>
        <p:nvSpPr>
          <p:cNvPr id="5045" name="Google Shape;5045;g1f559d8770d_0_281"/>
          <p:cNvSpPr txBox="1"/>
          <p:nvPr/>
        </p:nvSpPr>
        <p:spPr>
          <a:xfrm>
            <a:off x="259351" y="6410625"/>
            <a:ext cx="580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200">
                <a:solidFill>
                  <a:srgbClr val="FFFFFF"/>
                </a:solidFill>
              </a:rPr>
              <a:t>281s</a:t>
            </a:r>
            <a:endParaRPr sz="1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6" name="Google Shape;5046;g1f559d8770d_0_2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047" name="Google Shape;5047;g1f559d8770d_0_281"/>
          <p:cNvSpPr txBox="1"/>
          <p:nvPr/>
        </p:nvSpPr>
        <p:spPr>
          <a:xfrm>
            <a:off x="588000" y="336363"/>
            <a:ext cx="87300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048" name="Google Shape;5048;g1f559d8770d_0_281" title="281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634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4" name="Google Shape;5054;g2c85ce663ad_0_23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546</a:t>
            </a:fld>
            <a:endParaRPr/>
          </a:p>
        </p:txBody>
      </p:sp>
      <p:sp>
        <p:nvSpPr>
          <p:cNvPr id="5055" name="Google Shape;5055;g2c85ce663ad_0_23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282s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6" name="Google Shape;5056;g2c85ce663ad_0_231" title="282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75" y="1259488"/>
            <a:ext cx="8893445" cy="500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2" name="Google Shape;5062;g1f559d8770d_0_29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547</a:t>
            </a:fld>
            <a:endParaRPr/>
          </a:p>
        </p:txBody>
      </p:sp>
      <p:sp>
        <p:nvSpPr>
          <p:cNvPr id="5063" name="Google Shape;5063;g1f559d8770d_0_29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282s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4" name="Google Shape;5064;g1f559d8770d_0_29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065" name="Google Shape;5065;g1f559d8770d_0_291"/>
          <p:cNvSpPr txBox="1"/>
          <p:nvPr/>
        </p:nvSpPr>
        <p:spPr>
          <a:xfrm>
            <a:off x="514350" y="72175"/>
            <a:ext cx="88773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066" name="Google Shape;5066;g1f559d8770d_0_291"/>
          <p:cNvSpPr txBox="1"/>
          <p:nvPr/>
        </p:nvSpPr>
        <p:spPr>
          <a:xfrm>
            <a:off x="514350" y="472363"/>
            <a:ext cx="88773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  <p:pic>
        <p:nvPicPr>
          <p:cNvPr id="5067" name="Google Shape;5067;g1f559d8770d_0_291" title="282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75" y="1259488"/>
            <a:ext cx="8893445" cy="500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3" name="Google Shape;5073;g2c85ce663ad_0_2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548</a:t>
            </a:fld>
            <a:endParaRPr/>
          </a:p>
        </p:txBody>
      </p:sp>
      <p:sp>
        <p:nvSpPr>
          <p:cNvPr id="5074" name="Google Shape;5074;g2c85ce663ad_0_2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283s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5" name="Google Shape;5075;g2c85ce663ad_0_248" title="283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75" y="1317263"/>
            <a:ext cx="8893445" cy="500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1" name="Google Shape;5081;g1f559d8770d_0_30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549</a:t>
            </a:fld>
            <a:endParaRPr/>
          </a:p>
        </p:txBody>
      </p:sp>
      <p:sp>
        <p:nvSpPr>
          <p:cNvPr id="5082" name="Google Shape;5082;g1f559d8770d_0_30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283s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3" name="Google Shape;5083;g1f559d8770d_0_30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084" name="Google Shape;5084;g1f559d8770d_0_302"/>
          <p:cNvSpPr txBox="1"/>
          <p:nvPr/>
        </p:nvSpPr>
        <p:spPr>
          <a:xfrm>
            <a:off x="514350" y="72175"/>
            <a:ext cx="88773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085" name="Google Shape;5085;g1f559d8770d_0_302"/>
          <p:cNvSpPr txBox="1"/>
          <p:nvPr/>
        </p:nvSpPr>
        <p:spPr>
          <a:xfrm>
            <a:off x="514350" y="472363"/>
            <a:ext cx="88773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  <p:pic>
        <p:nvPicPr>
          <p:cNvPr id="5086" name="Google Shape;5086;g1f559d8770d_0_302" title="283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75" y="1317263"/>
            <a:ext cx="8893445" cy="500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11c7a90c08_0_20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55</a:t>
            </a:fld>
            <a:endParaRPr/>
          </a:p>
        </p:txBody>
      </p:sp>
      <p:sp>
        <p:nvSpPr>
          <p:cNvPr id="622" name="Google Shape;622;g111c7a90c08_0_20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g111c7a90c08_0_202" title="00026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00" y="153700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111c7a90c08_0_20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5" name="Google Shape;625;g111c7a90c08_0_202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2" name="Google Shape;5092;g2c88db0506e_0_15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550</a:t>
            </a:fld>
            <a:endParaRPr/>
          </a:p>
        </p:txBody>
      </p:sp>
      <p:sp>
        <p:nvSpPr>
          <p:cNvPr id="5093" name="Google Shape;5093;g2c88db0506e_0_15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284s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4" name="Google Shape;5094;g2c88db0506e_0_150" title="284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34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0" name="Google Shape;5100;g1f559d8770d_0_31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551</a:t>
            </a:fld>
            <a:endParaRPr/>
          </a:p>
        </p:txBody>
      </p:sp>
      <p:sp>
        <p:nvSpPr>
          <p:cNvPr id="5101" name="Google Shape;5101;g1f559d8770d_0_31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284s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2" name="Google Shape;5102;g1f559d8770d_0_3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03" name="Google Shape;5103;g1f559d8770d_0_313"/>
          <p:cNvSpPr txBox="1"/>
          <p:nvPr/>
        </p:nvSpPr>
        <p:spPr>
          <a:xfrm>
            <a:off x="470850" y="336363"/>
            <a:ext cx="89643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pump may be prohibited under rule 42.1.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104" name="Google Shape;5104;g1f559d8770d_0_313" title="284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34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g2c88db0506e_0_16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552</a:t>
            </a:fld>
            <a:endParaRPr/>
          </a:p>
        </p:txBody>
      </p:sp>
      <p:sp>
        <p:nvSpPr>
          <p:cNvPr id="5111" name="Google Shape;5111;g2c88db0506e_0_16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285s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2" name="Google Shape;5112;g2c88db0506e_0_1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13" name="Google Shape;5113;g2c88db0506e_0_160"/>
          <p:cNvSpPr txBox="1"/>
          <p:nvPr/>
        </p:nvSpPr>
        <p:spPr>
          <a:xfrm>
            <a:off x="470850" y="336363"/>
            <a:ext cx="89643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pump may be prohibited under rule 42.1.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114" name="Google Shape;5114;g2c88db0506e_0_160" title="285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" name="Google Shape;5120;g1f559d8770d_0_3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553</a:t>
            </a:fld>
            <a:endParaRPr/>
          </a:p>
        </p:txBody>
      </p:sp>
      <p:sp>
        <p:nvSpPr>
          <p:cNvPr id="5121" name="Google Shape;5121;g1f559d8770d_0_3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285s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Google Shape;5122;g1f559d8770d_0_323" title="285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Google Shape;5128;g2c88db0506e_0_1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554</a:t>
            </a:fld>
            <a:endParaRPr/>
          </a:p>
        </p:txBody>
      </p:sp>
      <p:sp>
        <p:nvSpPr>
          <p:cNvPr id="5129" name="Google Shape;5129;g2c88db0506e_0_1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286s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0" name="Google Shape;5130;g2c88db0506e_0_171" title="286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Google Shape;5136;g1f559d8770d_0_33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555</a:t>
            </a:fld>
            <a:endParaRPr/>
          </a:p>
        </p:txBody>
      </p:sp>
      <p:sp>
        <p:nvSpPr>
          <p:cNvPr id="5137" name="Google Shape;5137;g1f559d8770d_0_33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286s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8" name="Google Shape;5138;g1f559d8770d_0_33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39" name="Google Shape;5139;g1f559d8770d_0_333"/>
          <p:cNvSpPr txBox="1"/>
          <p:nvPr/>
        </p:nvSpPr>
        <p:spPr>
          <a:xfrm>
            <a:off x="415200" y="336363"/>
            <a:ext cx="90756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  <p:pic>
        <p:nvPicPr>
          <p:cNvPr id="5140" name="Google Shape;5140;g1f559d8770d_0_333" title="286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6" name="Google Shape;5146;g2c88db0506e_0_5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556</a:t>
            </a:fld>
            <a:endParaRPr/>
          </a:p>
        </p:txBody>
      </p:sp>
      <p:sp>
        <p:nvSpPr>
          <p:cNvPr id="5147" name="Google Shape;5147;g2c88db0506e_0_5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287s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8" name="Google Shape;5148;g2c88db0506e_0_57" title="287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34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4" name="Google Shape;5154;g1f559d8770d_0_34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557</a:t>
            </a:fld>
            <a:endParaRPr/>
          </a:p>
        </p:txBody>
      </p:sp>
      <p:sp>
        <p:nvSpPr>
          <p:cNvPr id="5155" name="Google Shape;5155;g1f559d8770d_0_34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287s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6" name="Google Shape;5156;g1f559d8770d_0_3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57" name="Google Shape;5157;g1f559d8770d_0_343"/>
          <p:cNvSpPr txBox="1"/>
          <p:nvPr/>
        </p:nvSpPr>
        <p:spPr>
          <a:xfrm>
            <a:off x="415200" y="336363"/>
            <a:ext cx="90756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  <p:pic>
        <p:nvPicPr>
          <p:cNvPr id="5158" name="Google Shape;5158;g1f559d8770d_0_343" title="287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34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4" name="Google Shape;5164;g2c88db0506e_0_7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558</a:t>
            </a:fld>
            <a:endParaRPr/>
          </a:p>
        </p:txBody>
      </p:sp>
      <p:sp>
        <p:nvSpPr>
          <p:cNvPr id="5165" name="Google Shape;5165;g2c88db0506e_0_7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288s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6" name="Google Shape;5166;g2c88db0506e_0_73" title="288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13" y="1259525"/>
            <a:ext cx="8893378" cy="50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Google Shape;5172;g1f559d8770d_0_35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559</a:t>
            </a:fld>
            <a:endParaRPr/>
          </a:p>
        </p:txBody>
      </p:sp>
      <p:sp>
        <p:nvSpPr>
          <p:cNvPr id="5173" name="Google Shape;5173;g1f559d8770d_0_35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288s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4" name="Google Shape;5174;g1f559d8770d_0_3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75" name="Google Shape;5175;g1f559d8770d_0_353"/>
          <p:cNvSpPr txBox="1"/>
          <p:nvPr/>
        </p:nvSpPr>
        <p:spPr>
          <a:xfrm>
            <a:off x="488400" y="72200"/>
            <a:ext cx="8929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  <p:sp>
        <p:nvSpPr>
          <p:cNvPr id="5176" name="Google Shape;5176;g1f559d8770d_0_353"/>
          <p:cNvSpPr txBox="1"/>
          <p:nvPr/>
        </p:nvSpPr>
        <p:spPr>
          <a:xfrm>
            <a:off x="488400" y="472400"/>
            <a:ext cx="89292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  <p:pic>
        <p:nvPicPr>
          <p:cNvPr id="5177" name="Google Shape;5177;g1f559d8770d_0_353" title="288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13" y="1259525"/>
            <a:ext cx="8893378" cy="50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1113f97cce_0_9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</a:t>
            </a:fld>
            <a:endParaRPr/>
          </a:p>
        </p:txBody>
      </p:sp>
      <p:sp>
        <p:nvSpPr>
          <p:cNvPr id="632" name="Google Shape;632;g11113f97cce_0_9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g11113f97cce_0_91" title="0002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3" name="Google Shape;5183;g2c872ce2af4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560</a:t>
            </a:fld>
            <a:endParaRPr/>
          </a:p>
        </p:txBody>
      </p:sp>
      <p:sp>
        <p:nvSpPr>
          <p:cNvPr id="5184" name="Google Shape;5184;g2c872ce2af4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289s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5" name="Google Shape;5185;g2c872ce2af4_0_7" title="289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g1f559d8770d_0_3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561</a:t>
            </a:fld>
            <a:endParaRPr/>
          </a:p>
        </p:txBody>
      </p:sp>
      <p:sp>
        <p:nvSpPr>
          <p:cNvPr id="5192" name="Google Shape;5192;g1f559d8770d_0_3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289s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3" name="Google Shape;5193;g1f559d8770d_0_3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94" name="Google Shape;5194;g1f559d8770d_0_364"/>
          <p:cNvSpPr txBox="1"/>
          <p:nvPr/>
        </p:nvSpPr>
        <p:spPr>
          <a:xfrm>
            <a:off x="488400" y="201925"/>
            <a:ext cx="8929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  <p:pic>
        <p:nvPicPr>
          <p:cNvPr id="5195" name="Google Shape;5195;g1f559d8770d_0_364" title="289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" name="Google Shape;5201;g2c872ce2af4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562</a:t>
            </a:fld>
            <a:endParaRPr/>
          </a:p>
        </p:txBody>
      </p:sp>
      <p:sp>
        <p:nvSpPr>
          <p:cNvPr id="5202" name="Google Shape;5202;g2c872ce2af4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290s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3" name="Google Shape;5203;g2c872ce2af4_0_23" title="290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18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9" name="Google Shape;5209;g1f559d8770d_0_37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563</a:t>
            </a:fld>
            <a:endParaRPr/>
          </a:p>
        </p:txBody>
      </p:sp>
      <p:pic>
        <p:nvPicPr>
          <p:cNvPr id="5210" name="Google Shape;5210;g1f559d8770d_0_3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211" name="Google Shape;5211;g1f559d8770d_0_37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290s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2" name="Google Shape;5212;g1f559d8770d_0_374"/>
          <p:cNvSpPr txBox="1"/>
          <p:nvPr/>
        </p:nvSpPr>
        <p:spPr>
          <a:xfrm>
            <a:off x="461125" y="6975"/>
            <a:ext cx="88263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7 - </a:t>
            </a:r>
            <a:r>
              <a:rPr lang="it-IT"/>
              <a:t>42</a:t>
            </a:r>
            <a:r>
              <a:rPr lang="it-IT">
                <a:solidFill>
                  <a:schemeClr val="lt1"/>
                </a:solidFill>
              </a:rPr>
              <a:t>.2b - Repeated rolling not linked to wave patterns is rocking prohibited by rule 42.2(b), even if the boat changes course with each roll.</a:t>
            </a:r>
            <a:endParaRPr/>
          </a:p>
        </p:txBody>
      </p:sp>
      <p:pic>
        <p:nvPicPr>
          <p:cNvPr id="5213" name="Google Shape;5213;g1f559d8770d_0_374" title="290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18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9" name="Google Shape;5219;g2ca4c9a676c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564</a:t>
            </a:fld>
            <a:endParaRPr/>
          </a:p>
        </p:txBody>
      </p:sp>
      <p:sp>
        <p:nvSpPr>
          <p:cNvPr id="5220" name="Google Shape;5220;g2ca4c9a676c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291s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1" name="Google Shape;5221;g2ca4c9a676c_0_7" title="291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7" name="Google Shape;5227;g1f559d8770d_0_38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565</a:t>
            </a:fld>
            <a:endParaRPr/>
          </a:p>
        </p:txBody>
      </p:sp>
      <p:pic>
        <p:nvPicPr>
          <p:cNvPr id="5228" name="Google Shape;5228;g1f559d8770d_0_38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229" name="Google Shape;5229;g1f559d8770d_0_38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291s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0" name="Google Shape;5230;g1f559d8770d_0_384"/>
          <p:cNvSpPr txBox="1"/>
          <p:nvPr/>
        </p:nvSpPr>
        <p:spPr>
          <a:xfrm>
            <a:off x="583038" y="143750"/>
            <a:ext cx="8880600" cy="400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</a:t>
            </a:r>
            <a:r>
              <a:rPr lang="it-IT" sz="1300">
                <a:solidFill>
                  <a:srgbClr val="FF0000"/>
                </a:solidFill>
              </a:rPr>
              <a:t>.</a:t>
            </a:r>
            <a:r>
              <a:rPr lang="it-IT">
                <a:solidFill>
                  <a:schemeClr val="lt1"/>
                </a:solidFill>
              </a:rPr>
              <a:t>2 a -  Fanning is moving a sail in and out not in response to wind shifts, gusts or waves.</a:t>
            </a:r>
            <a:endParaRPr/>
          </a:p>
        </p:txBody>
      </p:sp>
      <p:pic>
        <p:nvPicPr>
          <p:cNvPr id="5231" name="Google Shape;5231;g1f559d8770d_0_384" title="291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22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7" name="Google Shape;5237;g2ca909a013e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566</a:t>
            </a:fld>
            <a:endParaRPr/>
          </a:p>
        </p:txBody>
      </p:sp>
      <p:sp>
        <p:nvSpPr>
          <p:cNvPr id="5238" name="Google Shape;5238;g2ca909a013e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292s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9" name="Google Shape;5239;g2ca909a013e_0_0" title="292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9720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5" name="Google Shape;5245;g2ca909a013e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567</a:t>
            </a:fld>
            <a:endParaRPr/>
          </a:p>
        </p:txBody>
      </p:sp>
      <p:sp>
        <p:nvSpPr>
          <p:cNvPr id="5246" name="Google Shape;5246;g2ca909a013e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292s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7" name="Google Shape;5247;g2ca909a013e_0_7" title="292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972040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8" name="Google Shape;5248;g2ca909a013e_0_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Google Shape;5254;g2ca909a013e_0_1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568</a:t>
            </a:fld>
            <a:endParaRPr/>
          </a:p>
        </p:txBody>
      </p:sp>
      <p:sp>
        <p:nvSpPr>
          <p:cNvPr id="5255" name="Google Shape;5255;g2ca909a013e_0_1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293s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6" name="Google Shape;5256;g2ca909a013e_0_15" title="303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36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" name="Google Shape;5262;g2ca909a013e_0_2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569</a:t>
            </a:fld>
            <a:endParaRPr/>
          </a:p>
        </p:txBody>
      </p:sp>
      <p:sp>
        <p:nvSpPr>
          <p:cNvPr id="5263" name="Google Shape;5263;g2ca909a013e_0_2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293s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4" name="Google Shape;5264;g2ca909a013e_0_22" title="303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3665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5" name="Google Shape;5265;g2ca909a013e_0_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11c7a90c08_0_20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</a:t>
            </a:fld>
            <a:endParaRPr/>
          </a:p>
        </p:txBody>
      </p:sp>
      <p:sp>
        <p:nvSpPr>
          <p:cNvPr id="640" name="Google Shape;640;g111c7a90c08_0_20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g111c7a90c08_0_209" title="0002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4759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111c7a90c08_0_20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1" name="Google Shape;5271;g2ca909a013e_0_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570</a:t>
            </a:fld>
            <a:endParaRPr/>
          </a:p>
        </p:txBody>
      </p:sp>
      <p:pic>
        <p:nvPicPr>
          <p:cNvPr id="5272" name="Google Shape;5272;g2ca909a013e_0_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273" name="Google Shape;5273;g2ca909a013e_0_3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294s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4" name="Google Shape;5274;g2ca909a013e_0_30" title="294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6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275" name="Google Shape;5275;g2ca909a013e_0_30"/>
          <p:cNvSpPr txBox="1"/>
          <p:nvPr/>
        </p:nvSpPr>
        <p:spPr>
          <a:xfrm>
            <a:off x="369600" y="336350"/>
            <a:ext cx="90756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1 - 42.2 a -  Fanning is moving a sail in and out not in response to wind shifts, gusts or waves.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1" name="Google Shape;5281;g2ca909a013e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571</a:t>
            </a:fld>
            <a:endParaRPr/>
          </a:p>
        </p:txBody>
      </p:sp>
      <p:sp>
        <p:nvSpPr>
          <p:cNvPr id="5282" name="Google Shape;5282;g2ca909a013e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295s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3" name="Google Shape;5283;g2ca909a013e_0_39" title="295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812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9" name="Google Shape;5289;g2ca909a013e_0_4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572</a:t>
            </a:fld>
            <a:endParaRPr/>
          </a:p>
        </p:txBody>
      </p:sp>
      <p:sp>
        <p:nvSpPr>
          <p:cNvPr id="5290" name="Google Shape;5290;g2ca909a013e_0_4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295s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1" name="Google Shape;5291;g2ca909a013e_0_46" title="295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81290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2" name="Google Shape;5292;g2ca909a013e_0_4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8" name="Google Shape;5298;g2ca909a013e_0_5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573</a:t>
            </a:fld>
            <a:endParaRPr/>
          </a:p>
        </p:txBody>
      </p:sp>
      <p:sp>
        <p:nvSpPr>
          <p:cNvPr id="5299" name="Google Shape;5299;g2ca909a013e_0_5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296s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0" name="Google Shape;5300;g2ca909a013e_0_54" title="296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26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g2ca909a013e_0_6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574</a:t>
            </a:fld>
            <a:endParaRPr/>
          </a:p>
        </p:txBody>
      </p:sp>
      <p:sp>
        <p:nvSpPr>
          <p:cNvPr id="5307" name="Google Shape;5307;g2ca909a013e_0_6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296s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8" name="Google Shape;5308;g2ca909a013e_0_61" title="296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2615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9" name="Google Shape;5309;g2ca909a013e_0_6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5" name="Google Shape;5315;g2ca909a013e_0_6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575</a:t>
            </a:fld>
            <a:endParaRPr/>
          </a:p>
        </p:txBody>
      </p:sp>
      <p:sp>
        <p:nvSpPr>
          <p:cNvPr id="5316" name="Google Shape;5316;g2ca909a013e_0_6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297s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7" name="Google Shape;5317;g2ca909a013e_0_69" title="297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915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3" name="Google Shape;5323;g2ca909a013e_0_7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576</a:t>
            </a:fld>
            <a:endParaRPr/>
          </a:p>
        </p:txBody>
      </p:sp>
      <p:sp>
        <p:nvSpPr>
          <p:cNvPr id="5324" name="Google Shape;5324;g2ca909a013e_0_7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297s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5" name="Google Shape;5325;g2ca909a013e_0_76" title="297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91540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6" name="Google Shape;5326;g2ca909a013e_0_7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g2ca909a013e_0_8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577</a:t>
            </a:fld>
            <a:endParaRPr/>
          </a:p>
        </p:txBody>
      </p:sp>
      <p:sp>
        <p:nvSpPr>
          <p:cNvPr id="5333" name="Google Shape;5333;g2ca909a013e_0_8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298s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4" name="Google Shape;5334;g2ca909a013e_0_84" title="298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33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0" name="Google Shape;5340;g2ca909a013e_0_9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578</a:t>
            </a:fld>
            <a:endParaRPr/>
          </a:p>
        </p:txBody>
      </p:sp>
      <p:sp>
        <p:nvSpPr>
          <p:cNvPr id="5341" name="Google Shape;5341;g2ca909a013e_0_9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298s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2" name="Google Shape;5342;g2ca909a013e_0_91" title="298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3390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3" name="Google Shape;5343;g2ca909a013e_0_9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9" name="Google Shape;5349;g2ca909a013e_0_9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579</a:t>
            </a:fld>
            <a:endParaRPr/>
          </a:p>
        </p:txBody>
      </p:sp>
      <p:sp>
        <p:nvSpPr>
          <p:cNvPr id="5350" name="Google Shape;5350;g2ca909a013e_0_9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299s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1" name="Google Shape;5351;g2ca909a013e_0_99" title="299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8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1113f97cce_0_13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</a:t>
            </a:fld>
            <a:endParaRPr/>
          </a:p>
        </p:txBody>
      </p:sp>
      <p:sp>
        <p:nvSpPr>
          <p:cNvPr id="649" name="Google Shape;649;g11113f97cce_0_13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g11113f97cce_0_130" title="0002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51892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7" name="Google Shape;5357;g2ca909a013e_0_10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580</a:t>
            </a:fld>
            <a:endParaRPr/>
          </a:p>
        </p:txBody>
      </p:sp>
      <p:sp>
        <p:nvSpPr>
          <p:cNvPr id="5358" name="Google Shape;5358;g2ca909a013e_0_10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299s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9" name="Google Shape;5359;g2ca909a013e_0_106" title="299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865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0" name="Google Shape;5360;g2ca909a013e_0_10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6" name="Google Shape;5366;g2ca909a013e_0_11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581</a:t>
            </a:fld>
            <a:endParaRPr/>
          </a:p>
        </p:txBody>
      </p:sp>
      <p:sp>
        <p:nvSpPr>
          <p:cNvPr id="5367" name="Google Shape;5367;g2ca909a013e_0_11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300s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8" name="Google Shape;5368;g2ca909a013e_0_114" title="300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812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4" name="Google Shape;5374;g2ca909a013e_0_12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582</a:t>
            </a:fld>
            <a:endParaRPr/>
          </a:p>
        </p:txBody>
      </p:sp>
      <p:pic>
        <p:nvPicPr>
          <p:cNvPr id="5375" name="Google Shape;5375;g2ca909a013e_0_1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376" name="Google Shape;5376;g2ca909a013e_0_12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300s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7" name="Google Shape;5377;g2ca909a013e_0_121" title="300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812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378" name="Google Shape;5378;g2ca909a013e_0_121"/>
          <p:cNvSpPr txBox="1"/>
          <p:nvPr/>
        </p:nvSpPr>
        <p:spPr>
          <a:xfrm>
            <a:off x="466500" y="258200"/>
            <a:ext cx="89730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4" name="Google Shape;5384;g2ca909a013e_0_13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583</a:t>
            </a:fld>
            <a:endParaRPr/>
          </a:p>
        </p:txBody>
      </p:sp>
      <p:sp>
        <p:nvSpPr>
          <p:cNvPr id="5385" name="Google Shape;5385;g2ca909a013e_0_13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301s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6" name="Google Shape;5386;g2ca909a013e_0_130" title="301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2" name="Google Shape;5392;g2ca909a013e_0_13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584</a:t>
            </a:fld>
            <a:endParaRPr/>
          </a:p>
        </p:txBody>
      </p:sp>
      <p:pic>
        <p:nvPicPr>
          <p:cNvPr id="5393" name="Google Shape;5393;g2ca909a013e_0_1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394" name="Google Shape;5394;g2ca909a013e_0_13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301s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5" name="Google Shape;5395;g2ca909a013e_0_137" title="301s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396" name="Google Shape;5396;g2ca909a013e_0_137"/>
          <p:cNvSpPr txBox="1"/>
          <p:nvPr/>
        </p:nvSpPr>
        <p:spPr>
          <a:xfrm>
            <a:off x="492150" y="287450"/>
            <a:ext cx="89217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1 - 42.2 a -  Fanning is moving a sail in and out not in response to wind shifts, gusts or waves.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2" name="Google Shape;5402;g2ca909a013e_0_14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585</a:t>
            </a:fld>
            <a:endParaRPr/>
          </a:p>
        </p:txBody>
      </p:sp>
      <p:sp>
        <p:nvSpPr>
          <p:cNvPr id="5403" name="Google Shape;5403;g2ca909a013e_0_14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302s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4" name="Google Shape;5404;g2ca909a013e_0_146" title="302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26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0" name="Google Shape;5410;g2ca909a013e_0_15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586</a:t>
            </a:fld>
            <a:endParaRPr/>
          </a:p>
        </p:txBody>
      </p:sp>
      <p:sp>
        <p:nvSpPr>
          <p:cNvPr id="5411" name="Google Shape;5411;g2ca909a013e_0_15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302s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2" name="Google Shape;5412;g2ca909a013e_0_153" title="302s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2615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3" name="Google Shape;5413;g2ca909a013e_0_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9" name="Google Shape;5419;g2cad575c846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587</a:t>
            </a:fld>
            <a:endParaRPr/>
          </a:p>
        </p:txBody>
      </p:sp>
      <p:sp>
        <p:nvSpPr>
          <p:cNvPr id="5420" name="Google Shape;5420;g2cad575c846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1" name="Google Shape;5421;g2cad575c846_0_0" title="303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763" y="1122350"/>
            <a:ext cx="2886475" cy="510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" name="Google Shape;5427;g2cad575c846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588</a:t>
            </a:fld>
            <a:endParaRPr/>
          </a:p>
        </p:txBody>
      </p:sp>
      <p:sp>
        <p:nvSpPr>
          <p:cNvPr id="5428" name="Google Shape;5428;g2cad575c846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9" name="Google Shape;5429;g2cad575c846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430" name="Google Shape;5430;g2cad575c846_0_7"/>
          <p:cNvSpPr txBox="1"/>
          <p:nvPr/>
        </p:nvSpPr>
        <p:spPr>
          <a:xfrm>
            <a:off x="1123650" y="318275"/>
            <a:ext cx="76587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  <p:pic>
        <p:nvPicPr>
          <p:cNvPr id="5431" name="Google Shape;5431;g2cad575c846_0_7" title="303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763" y="1122350"/>
            <a:ext cx="2886475" cy="510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" name="Google Shape;5437;g1f567305452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589</a:t>
            </a:fld>
            <a:endParaRPr/>
          </a:p>
        </p:txBody>
      </p:sp>
      <p:sp>
        <p:nvSpPr>
          <p:cNvPr id="5438" name="Google Shape;5438;g1f567305452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9" name="Google Shape;5439;g1f567305452_0_0" title="304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63" y="1122350"/>
            <a:ext cx="2794075" cy="510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11c7a90c08_0_22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</a:t>
            </a:fld>
            <a:endParaRPr/>
          </a:p>
        </p:txBody>
      </p:sp>
      <p:sp>
        <p:nvSpPr>
          <p:cNvPr id="657" name="Google Shape;657;g111c7a90c08_0_22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00029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g111c7a90c08_0_223" title="0002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44272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111c7a90c08_0_2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0" name="Google Shape;660;g111c7a90c08_0_223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42.2(d)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Sculled below close-hauled.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5" name="Google Shape;5445;g1f567305452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590</a:t>
            </a:fld>
            <a:endParaRPr/>
          </a:p>
        </p:txBody>
      </p:sp>
      <p:sp>
        <p:nvSpPr>
          <p:cNvPr id="5446" name="Google Shape;5446;g1f567305452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7" name="Google Shape;5447;g1f567305452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8" name="Google Shape;5448;g1f567305452_0_7" title="304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63" y="1122350"/>
            <a:ext cx="2794075" cy="5105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49" name="Google Shape;5449;g1f567305452_0_7"/>
          <p:cNvSpPr txBox="1"/>
          <p:nvPr/>
        </p:nvSpPr>
        <p:spPr>
          <a:xfrm>
            <a:off x="1123650" y="318275"/>
            <a:ext cx="76587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5" name="Google Shape;5455;g1f567305452_0_10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591</a:t>
            </a:fld>
            <a:endParaRPr/>
          </a:p>
        </p:txBody>
      </p:sp>
      <p:sp>
        <p:nvSpPr>
          <p:cNvPr id="5456" name="Google Shape;5456;g1f567305452_0_10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7" name="Google Shape;5457;g1f567305452_0_105" title="30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763" y="1836975"/>
            <a:ext cx="2774476" cy="50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Google Shape;5463;g1f567e7fd37_0_8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592</a:t>
            </a:fld>
            <a:endParaRPr/>
          </a:p>
        </p:txBody>
      </p:sp>
      <p:sp>
        <p:nvSpPr>
          <p:cNvPr id="5464" name="Google Shape;5464;g1f567e7fd37_0_8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5" name="Google Shape;5465;g1f567e7fd37_0_8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466" name="Google Shape;5466;g1f567e7fd37_0_84"/>
          <p:cNvSpPr txBox="1"/>
          <p:nvPr/>
        </p:nvSpPr>
        <p:spPr>
          <a:xfrm>
            <a:off x="885750" y="0"/>
            <a:ext cx="81516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  <p:sp>
        <p:nvSpPr>
          <p:cNvPr id="5467" name="Google Shape;5467;g1f567e7fd37_0_84"/>
          <p:cNvSpPr txBox="1"/>
          <p:nvPr/>
        </p:nvSpPr>
        <p:spPr>
          <a:xfrm>
            <a:off x="877200" y="558075"/>
            <a:ext cx="81732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pump may be prohibited under rule 42.1</a:t>
            </a:r>
            <a:endParaRPr/>
          </a:p>
        </p:txBody>
      </p:sp>
      <p:sp>
        <p:nvSpPr>
          <p:cNvPr id="5468" name="Google Shape;5468;g1f567e7fd37_0_84"/>
          <p:cNvSpPr txBox="1"/>
          <p:nvPr/>
        </p:nvSpPr>
        <p:spPr>
          <a:xfrm>
            <a:off x="877350" y="1206075"/>
            <a:ext cx="81732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 SCULL 2 - 42.2 d - After a boat has sculled in one direction, further connected sculling to offset the first sculling action is  prohibited.</a:t>
            </a:r>
            <a:endParaRPr/>
          </a:p>
        </p:txBody>
      </p:sp>
      <p:pic>
        <p:nvPicPr>
          <p:cNvPr id="5469" name="Google Shape;5469;g1f567e7fd37_0_84" title="30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763" y="1836975"/>
            <a:ext cx="2774476" cy="50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Google Shape;5475;g2caebb20e01_3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593</a:t>
            </a:fld>
            <a:endParaRPr/>
          </a:p>
        </p:txBody>
      </p:sp>
      <p:sp>
        <p:nvSpPr>
          <p:cNvPr id="5476" name="Google Shape;5476;g2caebb20e01_3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7" name="Google Shape;5477;g2caebb20e01_3_7" title="30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25" y="784000"/>
            <a:ext cx="9066875" cy="55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3" name="Google Shape;5483;g2caebb20e01_4_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594</a:t>
            </a:fld>
            <a:endParaRPr/>
          </a:p>
        </p:txBody>
      </p:sp>
      <p:sp>
        <p:nvSpPr>
          <p:cNvPr id="5484" name="Google Shape;5484;g2caebb20e01_4_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5" name="Google Shape;5485;g2caebb20e01_4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486" name="Google Shape;5486;g2caebb20e01_4_1"/>
          <p:cNvSpPr txBox="1"/>
          <p:nvPr/>
        </p:nvSpPr>
        <p:spPr>
          <a:xfrm>
            <a:off x="911900" y="72175"/>
            <a:ext cx="81516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4  Except when permitted under rule 42.3, any single action of the body that clearly propels the boat (in any direction) is prohibited.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487" name="Google Shape;5487;g2caebb20e01_4_1" title="306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25" y="784000"/>
            <a:ext cx="9066875" cy="55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3" name="Google Shape;5493;g2cb2779c51a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595</a:t>
            </a:fld>
            <a:endParaRPr/>
          </a:p>
        </p:txBody>
      </p:sp>
      <p:sp>
        <p:nvSpPr>
          <p:cNvPr id="5494" name="Google Shape;5494;g2cb2779c51a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5" name="Google Shape;5495;g2cb2779c51a_0_0" title="307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50" y="858350"/>
            <a:ext cx="9025825" cy="540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1" name="Google Shape;5501;g2cb2779c51a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596</a:t>
            </a:fld>
            <a:endParaRPr/>
          </a:p>
        </p:txBody>
      </p:sp>
      <p:sp>
        <p:nvSpPr>
          <p:cNvPr id="5502" name="Google Shape;5502;g2cb2779c51a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3" name="Google Shape;5503;g2cb2779c51a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504" name="Google Shape;5504;g2cb2779c51a_0_7"/>
          <p:cNvSpPr txBox="1"/>
          <p:nvPr/>
        </p:nvSpPr>
        <p:spPr>
          <a:xfrm>
            <a:off x="911900" y="72175"/>
            <a:ext cx="81516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4  Except when permitted under rule 42.3, any single action of the body that clearly propels the boat (in any direction) is prohibited.</a:t>
            </a:r>
            <a:endParaRPr/>
          </a:p>
        </p:txBody>
      </p:sp>
      <p:pic>
        <p:nvPicPr>
          <p:cNvPr id="5505" name="Google Shape;5505;g2cb2779c51a_0_7" title="307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50" y="858350"/>
            <a:ext cx="9025825" cy="540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1" name="Google Shape;5511;g2cb2779c51a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597</a:t>
            </a:fld>
            <a:endParaRPr/>
          </a:p>
        </p:txBody>
      </p:sp>
      <p:sp>
        <p:nvSpPr>
          <p:cNvPr id="5512" name="Google Shape;5512;g2cb2779c51a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3" name="Google Shape;5513;g2cb2779c51a_0_16" title="30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75" y="906800"/>
            <a:ext cx="9025825" cy="54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" name="Google Shape;5519;g2cb2779c51a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598</a:t>
            </a:fld>
            <a:endParaRPr/>
          </a:p>
        </p:txBody>
      </p:sp>
      <p:sp>
        <p:nvSpPr>
          <p:cNvPr id="5520" name="Google Shape;5520;g2cb2779c51a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1" name="Google Shape;5521;g2cb2779c51a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522" name="Google Shape;5522;g2cb2779c51a_0_23"/>
          <p:cNvSpPr txBox="1"/>
          <p:nvPr/>
        </p:nvSpPr>
        <p:spPr>
          <a:xfrm>
            <a:off x="911900" y="72175"/>
            <a:ext cx="81516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4  Except when permitted under rule 42.3, any single action of the body that clearly propels the boat (in any direction) is prohibited.</a:t>
            </a:r>
            <a:endParaRPr/>
          </a:p>
        </p:txBody>
      </p:sp>
      <p:pic>
        <p:nvPicPr>
          <p:cNvPr id="5523" name="Google Shape;5523;g2cb2779c51a_0_23" title="308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75" y="906800"/>
            <a:ext cx="9025825" cy="54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" name="Google Shape;5529;g2cb2c09cdc6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599</a:t>
            </a:fld>
            <a:endParaRPr/>
          </a:p>
        </p:txBody>
      </p:sp>
      <p:sp>
        <p:nvSpPr>
          <p:cNvPr id="5530" name="Google Shape;5530;g2cb2c09cdc6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1" name="Google Shape;5531;g2cb2c09cdc6_0_0" title="30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00" y="658700"/>
            <a:ext cx="8088400" cy="5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fd46cf6ae_2_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sp>
        <p:nvSpPr>
          <p:cNvPr id="189" name="Google Shape;189;g10fd46cf6ae_2_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g10fd46cf6ae_2_0" title="0000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46080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1113f97cce_0_14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</a:t>
            </a:fld>
            <a:endParaRPr/>
          </a:p>
        </p:txBody>
      </p:sp>
      <p:sp>
        <p:nvSpPr>
          <p:cNvPr id="667" name="Google Shape;667;g11113f97cce_0_14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g11113f97cce_0_143" title="00030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7" name="Google Shape;5537;g2cb2c09cdc6_0_7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600</a:t>
            </a:fld>
            <a:endParaRPr/>
          </a:p>
        </p:txBody>
      </p:sp>
      <p:sp>
        <p:nvSpPr>
          <p:cNvPr id="5538" name="Google Shape;5538;g2cb2c09cdc6_0_7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309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9" name="Google Shape;5539;g2cb2c09cdc6_0_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540" name="Google Shape;5540;g2cb2c09cdc6_0_74"/>
          <p:cNvSpPr txBox="1"/>
          <p:nvPr/>
        </p:nvSpPr>
        <p:spPr>
          <a:xfrm>
            <a:off x="1036900" y="184800"/>
            <a:ext cx="76794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</a:t>
            </a:r>
            <a:endParaRPr/>
          </a:p>
        </p:txBody>
      </p:sp>
      <p:pic>
        <p:nvPicPr>
          <p:cNvPr id="5541" name="Google Shape;5541;g2cb2c09cdc6_0_74" title="309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00" y="658700"/>
            <a:ext cx="8088400" cy="5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7" name="Google Shape;5547;g2cbdd38c74a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601</a:t>
            </a:fld>
            <a:endParaRPr/>
          </a:p>
        </p:txBody>
      </p:sp>
      <p:sp>
        <p:nvSpPr>
          <p:cNvPr id="5548" name="Google Shape;5548;g2cbdd38c74a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9" name="Google Shape;5549;g2cbdd38c74a_0_0" title="310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150" y="940500"/>
            <a:ext cx="3317675" cy="57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g2cbdd38c74a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602</a:t>
            </a:fld>
            <a:endParaRPr/>
          </a:p>
        </p:txBody>
      </p:sp>
      <p:sp>
        <p:nvSpPr>
          <p:cNvPr id="5556" name="Google Shape;5556;g2cbdd38c74a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7" name="Google Shape;5557;g2cbdd38c74a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8" name="Google Shape;5558;g2cbdd38c74a_0_7" title="310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9150" y="940500"/>
            <a:ext cx="3317675" cy="57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9" name="Google Shape;5559;g2cbdd38c74a_0_7"/>
          <p:cNvSpPr txBox="1"/>
          <p:nvPr/>
        </p:nvSpPr>
        <p:spPr>
          <a:xfrm>
            <a:off x="635675" y="188825"/>
            <a:ext cx="8500500" cy="615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5" name="Google Shape;5565;g2ceb1722900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603</a:t>
            </a:fld>
            <a:endParaRPr/>
          </a:p>
        </p:txBody>
      </p:sp>
      <p:sp>
        <p:nvSpPr>
          <p:cNvPr id="5566" name="Google Shape;5566;g2ceb1722900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7" name="Google Shape;5567;g2ceb1722900_0_0" title="311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178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3" name="Google Shape;5573;g2ceb1722900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604</a:t>
            </a:fld>
            <a:endParaRPr/>
          </a:p>
        </p:txBody>
      </p:sp>
      <p:sp>
        <p:nvSpPr>
          <p:cNvPr id="5574" name="Google Shape;5574;g2ceb1722900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5" name="Google Shape;5575;g2ceb1722900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6" name="Google Shape;5576;g2ceb1722900_0_7" title="311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178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577" name="Google Shape;5577;g2ceb1722900_0_7"/>
          <p:cNvSpPr txBox="1"/>
          <p:nvPr/>
        </p:nvSpPr>
        <p:spPr>
          <a:xfrm>
            <a:off x="415150" y="336363"/>
            <a:ext cx="900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15113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(c)  Ooching: sudden forward body movement, stopped abruptly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3" name="Google Shape;5583;g2ceb1722900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605</a:t>
            </a:fld>
            <a:endParaRPr/>
          </a:p>
        </p:txBody>
      </p:sp>
      <p:sp>
        <p:nvSpPr>
          <p:cNvPr id="5584" name="Google Shape;5584;g2ceb1722900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5" name="Google Shape;5585;g2ceb1722900_0_16" title="312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50" y="10943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g2ceb1722900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606</a:t>
            </a:fld>
            <a:endParaRPr/>
          </a:p>
        </p:txBody>
      </p:sp>
      <p:sp>
        <p:nvSpPr>
          <p:cNvPr id="5592" name="Google Shape;5592;g2ceb1722900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3" name="Google Shape;5593;g2ceb1722900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4" name="Google Shape;5594;g2ceb1722900_0_23" title="312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50" y="10943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595" name="Google Shape;5595;g2ceb1722900_0_23"/>
          <p:cNvSpPr txBox="1"/>
          <p:nvPr/>
        </p:nvSpPr>
        <p:spPr>
          <a:xfrm>
            <a:off x="470025" y="181850"/>
            <a:ext cx="8778000" cy="615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2ceb1722900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607</a:t>
            </a:fld>
            <a:endParaRPr/>
          </a:p>
        </p:txBody>
      </p:sp>
      <p:sp>
        <p:nvSpPr>
          <p:cNvPr id="5602" name="Google Shape;5602;g2ceb1722900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3" name="Google Shape;5603;g2ceb1722900_0_32" title="313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5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9" name="Google Shape;5609;g2ceb1722900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608</a:t>
            </a:fld>
            <a:endParaRPr/>
          </a:p>
        </p:txBody>
      </p:sp>
      <p:sp>
        <p:nvSpPr>
          <p:cNvPr id="5610" name="Google Shape;5610;g2ceb1722900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1" name="Google Shape;5611;g2ceb1722900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2" name="Google Shape;5612;g2ceb1722900_0_39" title="313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5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613" name="Google Shape;5613;g2ceb1722900_0_39"/>
          <p:cNvSpPr txBox="1"/>
          <p:nvPr/>
        </p:nvSpPr>
        <p:spPr>
          <a:xfrm>
            <a:off x="840150" y="481800"/>
            <a:ext cx="82257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9" name="Google Shape;5619;g2ceb1722900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609</a:t>
            </a:fld>
            <a:endParaRPr/>
          </a:p>
        </p:txBody>
      </p:sp>
      <p:sp>
        <p:nvSpPr>
          <p:cNvPr id="5620" name="Google Shape;5620;g2ceb1722900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1" name="Google Shape;5621;g2ceb1722900_0_48" title="314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13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1c7a90c08_0_23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</a:t>
            </a:fld>
            <a:endParaRPr/>
          </a:p>
        </p:txBody>
      </p:sp>
      <p:sp>
        <p:nvSpPr>
          <p:cNvPr id="675" name="Google Shape;675;g111c7a90c08_0_23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g111c7a90c08_0_230" title="00030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111c7a90c08_0_23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8" name="Google Shape;678;g111c7a90c08_0_230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Basic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7" name="Google Shape;5627;g2ceb1722900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610</a:t>
            </a:fld>
            <a:endParaRPr/>
          </a:p>
        </p:txBody>
      </p:sp>
      <p:sp>
        <p:nvSpPr>
          <p:cNvPr id="5628" name="Google Shape;5628;g2ceb1722900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9" name="Google Shape;5629;g2ceb1722900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0" name="Google Shape;5630;g2ceb1722900_0_55" title="314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13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631" name="Google Shape;5631;g2ceb1722900_0_55"/>
          <p:cNvSpPr txBox="1"/>
          <p:nvPr/>
        </p:nvSpPr>
        <p:spPr>
          <a:xfrm>
            <a:off x="470025" y="181850"/>
            <a:ext cx="8778000" cy="615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7" name="Google Shape;5637;g2ceb1722900_0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611</a:t>
            </a:fld>
            <a:endParaRPr/>
          </a:p>
        </p:txBody>
      </p:sp>
      <p:sp>
        <p:nvSpPr>
          <p:cNvPr id="5638" name="Google Shape;5638;g2ceb1722900_0_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9" name="Google Shape;5639;g2ceb1722900_0_64" title="31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59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5" name="Google Shape;5645;g2ceb1722900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612</a:t>
            </a:fld>
            <a:endParaRPr/>
          </a:p>
        </p:txBody>
      </p:sp>
      <p:sp>
        <p:nvSpPr>
          <p:cNvPr id="5646" name="Google Shape;5646;g2ceb1722900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7" name="Google Shape;5647;g2ceb1722900_0_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8" name="Google Shape;5648;g2ceb1722900_0_71" title="31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59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649" name="Google Shape;5649;g2ceb1722900_0_71"/>
          <p:cNvSpPr txBox="1"/>
          <p:nvPr/>
        </p:nvSpPr>
        <p:spPr>
          <a:xfrm>
            <a:off x="470025" y="181850"/>
            <a:ext cx="8778000" cy="615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2 - 42.2 d - After a boat has sculled in one direction, further connected sculling to offset the first sculling action is 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5" name="Google Shape;5655;g2ceed1fcaf2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613</a:t>
            </a:fld>
            <a:endParaRPr/>
          </a:p>
        </p:txBody>
      </p:sp>
      <p:sp>
        <p:nvSpPr>
          <p:cNvPr id="5656" name="Google Shape;5656;g2ceed1fcaf2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7" name="Google Shape;5657;g2ceed1fcaf2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8" name="Google Shape;5658;g2ceed1fcaf2_0_0" title="316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538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4" name="Google Shape;5664;g2ceed1fcaf2_0_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614</a:t>
            </a:fld>
            <a:endParaRPr/>
          </a:p>
        </p:txBody>
      </p:sp>
      <p:sp>
        <p:nvSpPr>
          <p:cNvPr id="5665" name="Google Shape;5665;g2ceed1fcaf2_0_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6" name="Google Shape;5666;g2ceed1fcaf2_0_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7" name="Google Shape;5667;g2ceed1fcaf2_0_8" title="316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538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668" name="Google Shape;5668;g2ceed1fcaf2_0_8"/>
          <p:cNvSpPr txBox="1"/>
          <p:nvPr/>
        </p:nvSpPr>
        <p:spPr>
          <a:xfrm>
            <a:off x="293100" y="-12"/>
            <a:ext cx="9190500" cy="11691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>
              <a:solidFill>
                <a:schemeClr val="lt1"/>
              </a:solidFill>
            </a:endParaRPr>
          </a:p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4" name="Google Shape;5674;g2ceed1fcaf2_0_1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615</a:t>
            </a:fld>
            <a:endParaRPr/>
          </a:p>
        </p:txBody>
      </p:sp>
      <p:sp>
        <p:nvSpPr>
          <p:cNvPr id="5675" name="Google Shape;5675;g2ceed1fcaf2_0_1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6" name="Google Shape;5676;g2ceed1fcaf2_0_17" title="317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5" y="12081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2" name="Google Shape;5682;g2ceed1fcaf2_0_2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616</a:t>
            </a:fld>
            <a:endParaRPr/>
          </a:p>
        </p:txBody>
      </p:sp>
      <p:sp>
        <p:nvSpPr>
          <p:cNvPr id="5683" name="Google Shape;5683;g2ceed1fcaf2_0_2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4" name="Google Shape;5684;g2ceed1fcaf2_0_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5" name="Google Shape;5685;g2ceed1fcaf2_0_24" title="317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5" y="12081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686" name="Google Shape;5686;g2ceed1fcaf2_0_24"/>
          <p:cNvSpPr txBox="1"/>
          <p:nvPr/>
        </p:nvSpPr>
        <p:spPr>
          <a:xfrm>
            <a:off x="645225" y="221013"/>
            <a:ext cx="85083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pump may be prohibited under rule 42.1.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2" name="Google Shape;5692;g2d0a75207ea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617</a:t>
            </a:fld>
            <a:endParaRPr/>
          </a:p>
        </p:txBody>
      </p:sp>
      <p:sp>
        <p:nvSpPr>
          <p:cNvPr id="5693" name="Google Shape;5693;g2d0a75207ea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4" name="Google Shape;5694;g2d0a75207ea_0_0" title="31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13" y="1194477"/>
            <a:ext cx="8983776" cy="505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0" name="Google Shape;5700;g2d0a75207ea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618</a:t>
            </a:fld>
            <a:endParaRPr/>
          </a:p>
        </p:txBody>
      </p:sp>
      <p:sp>
        <p:nvSpPr>
          <p:cNvPr id="5701" name="Google Shape;5701;g2d0a75207ea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2" name="Google Shape;5702;g2d0a75207ea_0_7" title="31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13" y="1194477"/>
            <a:ext cx="8983776" cy="505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3" name="Google Shape;5703;g2d0a75207ea_0_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9" name="Google Shape;5709;g2d0bece9941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619</a:t>
            </a:fld>
            <a:endParaRPr/>
          </a:p>
        </p:txBody>
      </p:sp>
      <p:sp>
        <p:nvSpPr>
          <p:cNvPr id="5710" name="Google Shape;5710;g2d0bece9941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1" name="Google Shape;5711;g2d0bece9941_0_0" title="31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13" y="1194477"/>
            <a:ext cx="8983776" cy="505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2" name="Google Shape;5712;g2d0bece9941_0_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11c7a90c08_0_24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</a:t>
            </a:fld>
            <a:endParaRPr/>
          </a:p>
        </p:txBody>
      </p:sp>
      <p:sp>
        <p:nvSpPr>
          <p:cNvPr id="685" name="Google Shape;685;g111c7a90c08_0_24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g111c7a90c08_0_244" title="00032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350" y="1573575"/>
            <a:ext cx="8063302" cy="448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8" name="Google Shape;5718;g2d0bece9941_0_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620</a:t>
            </a:fld>
            <a:endParaRPr/>
          </a:p>
        </p:txBody>
      </p:sp>
      <p:sp>
        <p:nvSpPr>
          <p:cNvPr id="5719" name="Google Shape;5719;g2d0bece9941_0_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319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0" name="Google Shape;5720;g2d0bece9941_0_8" title="31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5490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1" name="Google Shape;5721;g2d0bece9941_0_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722" name="Google Shape;5722;g2d0bece9941_0_8"/>
          <p:cNvSpPr txBox="1"/>
          <p:nvPr/>
        </p:nvSpPr>
        <p:spPr>
          <a:xfrm>
            <a:off x="472950" y="336350"/>
            <a:ext cx="8960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PPUMP 12  - 42.2 a - The exception in rule 42.3(c)(1) does not apply to a boat that is already surfing or planing.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8" name="Google Shape;5728;g2d0d9413596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621</a:t>
            </a:fld>
            <a:endParaRPr/>
          </a:p>
        </p:txBody>
      </p:sp>
      <p:sp>
        <p:nvSpPr>
          <p:cNvPr id="5729" name="Google Shape;5729;g2d0d9413596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0" name="Google Shape;5730;g2d0d9413596_0_0" title="32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75" y="886376"/>
            <a:ext cx="8735050" cy="53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" name="Google Shape;5736;g2d0d9413596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622</a:t>
            </a:fld>
            <a:endParaRPr/>
          </a:p>
        </p:txBody>
      </p:sp>
      <p:sp>
        <p:nvSpPr>
          <p:cNvPr id="5737" name="Google Shape;5737;g2d0d9413596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8" name="Google Shape;5738;g2d0d9413596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9" name="Google Shape;5739;g2d0d9413596_0_7" title="320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75" y="886376"/>
            <a:ext cx="8735050" cy="53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5740" name="Google Shape;5740;g2d0d9413596_0_7"/>
          <p:cNvSpPr txBox="1"/>
          <p:nvPr/>
        </p:nvSpPr>
        <p:spPr>
          <a:xfrm>
            <a:off x="767200" y="293000"/>
            <a:ext cx="8557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(c)  Ooching: sudden forward body movement, stopped abruptly;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6" name="Google Shape;5746;g2d0e3f9ef3d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623</a:t>
            </a:fld>
            <a:endParaRPr/>
          </a:p>
        </p:txBody>
      </p:sp>
      <p:sp>
        <p:nvSpPr>
          <p:cNvPr id="5747" name="Google Shape;5747;g2d0e3f9ef3d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48" name="Google Shape;5748;g2d0e3f9ef3d_0_0" title="322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6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" name="Google Shape;5754;g2d0e3f9ef3d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624</a:t>
            </a:fld>
            <a:endParaRPr/>
          </a:p>
        </p:txBody>
      </p:sp>
      <p:sp>
        <p:nvSpPr>
          <p:cNvPr id="5755" name="Google Shape;5755;g2d0e3f9ef3d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6" name="Google Shape;5756;g2d0e3f9ef3d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7" name="Google Shape;5757;g2d0e3f9ef3d_0_7" title="322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63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758" name="Google Shape;5758;g2d0e3f9ef3d_0_7"/>
          <p:cNvSpPr txBox="1"/>
          <p:nvPr/>
        </p:nvSpPr>
        <p:spPr>
          <a:xfrm>
            <a:off x="472950" y="336350"/>
            <a:ext cx="8960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PPUMP 12  - 42.2 a - The exception in rule 42.3(c)(1) does not apply to a boat that is already surfing or planing.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4" name="Google Shape;5764;g2dae5275ad2_2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625</a:t>
            </a:fld>
            <a:endParaRPr/>
          </a:p>
        </p:txBody>
      </p:sp>
      <p:sp>
        <p:nvSpPr>
          <p:cNvPr id="5765" name="Google Shape;5765;g2dae5275ad2_2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6" name="Google Shape;5766;g2dae5275ad2_2_0" title="32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1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2" name="Google Shape;5772;g2dae5275ad2_2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626</a:t>
            </a:fld>
            <a:endParaRPr/>
          </a:p>
        </p:txBody>
      </p:sp>
      <p:sp>
        <p:nvSpPr>
          <p:cNvPr id="5773" name="Google Shape;5773;g2dae5275ad2_2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4" name="Google Shape;5774;g2dae5275ad2_2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5" name="Google Shape;5775;g2dae5275ad2_2_7" title="32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1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776" name="Google Shape;5776;g2dae5275ad2_2_7"/>
          <p:cNvSpPr txBox="1"/>
          <p:nvPr/>
        </p:nvSpPr>
        <p:spPr>
          <a:xfrm>
            <a:off x="572400" y="429250"/>
            <a:ext cx="876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2" name="Google Shape;5782;g2dae5275ad2_2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627</a:t>
            </a:fld>
            <a:endParaRPr/>
          </a:p>
        </p:txBody>
      </p:sp>
      <p:sp>
        <p:nvSpPr>
          <p:cNvPr id="5783" name="Google Shape;5783;g2dae5275ad2_2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4" name="Google Shape;5784;g2dae5275ad2_2_16" title="324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5" y="10540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0" name="Google Shape;5790;g2dae5275ad2_2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628</a:t>
            </a:fld>
            <a:endParaRPr/>
          </a:p>
        </p:txBody>
      </p:sp>
      <p:sp>
        <p:nvSpPr>
          <p:cNvPr id="5791" name="Google Shape;5791;g2dae5275ad2_2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2" name="Google Shape;5792;g2dae5275ad2_2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3" name="Google Shape;5793;g2dae5275ad2_2_23" title="324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5" y="10540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794" name="Google Shape;5794;g2dae5275ad2_2_23"/>
          <p:cNvSpPr txBox="1"/>
          <p:nvPr/>
        </p:nvSpPr>
        <p:spPr>
          <a:xfrm>
            <a:off x="572400" y="429250"/>
            <a:ext cx="876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" name="Google Shape;5800;g2dae5275ad2_2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629</a:t>
            </a:fld>
            <a:endParaRPr/>
          </a:p>
        </p:txBody>
      </p:sp>
      <p:sp>
        <p:nvSpPr>
          <p:cNvPr id="5801" name="Google Shape;5801;g2dae5275ad2_2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2" name="Google Shape;5802;g2dae5275ad2_2_32" title="32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1311d30c72_0_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</a:t>
            </a:fld>
            <a:endParaRPr/>
          </a:p>
        </p:txBody>
      </p:sp>
      <p:sp>
        <p:nvSpPr>
          <p:cNvPr id="693" name="Google Shape;693;g11311d30c72_0_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4" name="Google Shape;694;g11311d30c72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5" name="Google Shape;695;g11311d30c72_0_1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42.2(c)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96" name="Google Shape;696;g11311d30c72_0_1" title="00032.mkv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1350" y="1573575"/>
            <a:ext cx="8063302" cy="448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8" name="Google Shape;5808;g2dae5275ad2_2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630</a:t>
            </a:fld>
            <a:endParaRPr/>
          </a:p>
        </p:txBody>
      </p:sp>
      <p:sp>
        <p:nvSpPr>
          <p:cNvPr id="5809" name="Google Shape;5809;g2dae5275ad2_2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0" name="Google Shape;5810;g2dae5275ad2_2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1" name="Google Shape;5811;g2dae5275ad2_2_39" title="32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812" name="Google Shape;5812;g2dae5275ad2_2_39"/>
          <p:cNvSpPr txBox="1"/>
          <p:nvPr/>
        </p:nvSpPr>
        <p:spPr>
          <a:xfrm>
            <a:off x="537750" y="281750"/>
            <a:ext cx="88305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8" name="Google Shape;5818;g2dae5275ad2_2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631</a:t>
            </a:fld>
            <a:endParaRPr/>
          </a:p>
        </p:txBody>
      </p:sp>
      <p:sp>
        <p:nvSpPr>
          <p:cNvPr id="5819" name="Google Shape;5819;g2dae5275ad2_2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0" name="Google Shape;5820;g2dae5275ad2_2_48" title="32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" name="Google Shape;5826;g2dae5275ad2_2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632</a:t>
            </a:fld>
            <a:endParaRPr/>
          </a:p>
        </p:txBody>
      </p:sp>
      <p:sp>
        <p:nvSpPr>
          <p:cNvPr id="5827" name="Google Shape;5827;g2dae5275ad2_2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8" name="Google Shape;5828;g2dae5275ad2_2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9" name="Google Shape;5829;g2dae5275ad2_2_55" title="326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830" name="Google Shape;5830;g2dae5275ad2_2_55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" name="Google Shape;5836;g2dae5275ad2_2_12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633</a:t>
            </a:fld>
            <a:endParaRPr/>
          </a:p>
        </p:txBody>
      </p:sp>
      <p:sp>
        <p:nvSpPr>
          <p:cNvPr id="5837" name="Google Shape;5837;g2dae5275ad2_2_12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8" name="Google Shape;5838;g2dae5275ad2_2_129" title="327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4" name="Google Shape;5844;g2dae5275ad2_2_13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634</a:t>
            </a:fld>
            <a:endParaRPr/>
          </a:p>
        </p:txBody>
      </p:sp>
      <p:sp>
        <p:nvSpPr>
          <p:cNvPr id="5845" name="Google Shape;5845;g2dae5275ad2_2_13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6" name="Google Shape;5846;g2dae5275ad2_2_1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7" name="Google Shape;5847;g2dae5275ad2_2_136" title="327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848" name="Google Shape;5848;g2dae5275ad2_2_136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4" name="Google Shape;5854;g2dae5275ad2_2_14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635</a:t>
            </a:fld>
            <a:endParaRPr/>
          </a:p>
        </p:txBody>
      </p:sp>
      <p:sp>
        <p:nvSpPr>
          <p:cNvPr id="5855" name="Google Shape;5855;g2dae5275ad2_2_14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6" name="Google Shape;5856;g2dae5275ad2_2_145" title="32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2" name="Google Shape;5862;g2dae5275ad2_2_15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636</a:t>
            </a:fld>
            <a:endParaRPr/>
          </a:p>
        </p:txBody>
      </p:sp>
      <p:sp>
        <p:nvSpPr>
          <p:cNvPr id="5863" name="Google Shape;5863;g2dae5275ad2_2_15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4" name="Google Shape;5864;g2dae5275ad2_2_1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5" name="Google Shape;5865;g2dae5275ad2_2_152" title="328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866" name="Google Shape;5866;g2dae5275ad2_2_152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2" name="Google Shape;5872;g2dae5275ad2_2_16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637</a:t>
            </a:fld>
            <a:endParaRPr/>
          </a:p>
        </p:txBody>
      </p:sp>
      <p:sp>
        <p:nvSpPr>
          <p:cNvPr id="5873" name="Google Shape;5873;g2dae5275ad2_2_16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4" name="Google Shape;5874;g2dae5275ad2_2_161" title="32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00" y="10870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0" name="Google Shape;5880;g2dae5275ad2_2_23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638</a:t>
            </a:fld>
            <a:endParaRPr/>
          </a:p>
        </p:txBody>
      </p:sp>
      <p:sp>
        <p:nvSpPr>
          <p:cNvPr id="5881" name="Google Shape;5881;g2dae5275ad2_2_23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329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82" name="Google Shape;5882;g2dae5275ad2_2_23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3" name="Google Shape;5883;g2dae5275ad2_2_233" title="329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00" y="10870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884" name="Google Shape;5884;g2dae5275ad2_2_233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g2dae5275ad2_2_24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639</a:t>
            </a:fld>
            <a:endParaRPr/>
          </a:p>
        </p:txBody>
      </p:sp>
      <p:sp>
        <p:nvSpPr>
          <p:cNvPr id="5891" name="Google Shape;5891;g2dae5275ad2_2_24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2" name="Google Shape;5892;g2dae5275ad2_2_242" title="33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90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1113f97cce_0_19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</a:t>
            </a:fld>
            <a:endParaRPr/>
          </a:p>
        </p:txBody>
      </p:sp>
      <p:sp>
        <p:nvSpPr>
          <p:cNvPr id="703" name="Google Shape;703;g11113f97cce_0_19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g11113f97cce_0_195" title="00033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6150" y="1114325"/>
            <a:ext cx="5736826" cy="50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" name="Google Shape;5898;g2dae5275ad2_2_24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640</a:t>
            </a:fld>
            <a:endParaRPr/>
          </a:p>
        </p:txBody>
      </p:sp>
      <p:sp>
        <p:nvSpPr>
          <p:cNvPr id="5899" name="Google Shape;5899;g2dae5275ad2_2_24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0" name="Google Shape;5900;g2dae5275ad2_2_2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1" name="Google Shape;5901;g2dae5275ad2_2_249" title="330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90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02" name="Google Shape;5902;g2dae5275ad2_2_249"/>
          <p:cNvSpPr txBox="1"/>
          <p:nvPr/>
        </p:nvSpPr>
        <p:spPr>
          <a:xfrm>
            <a:off x="537750" y="281750"/>
            <a:ext cx="88305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" name="Google Shape;5908;g2dae5275ad2_2_25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641</a:t>
            </a:fld>
            <a:endParaRPr/>
          </a:p>
        </p:txBody>
      </p:sp>
      <p:sp>
        <p:nvSpPr>
          <p:cNvPr id="5909" name="Google Shape;5909;g2dae5275ad2_2_25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0" name="Google Shape;5910;g2dae5275ad2_2_258" title="331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980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6" name="Google Shape;5916;g2dae5275ad2_2_26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642</a:t>
            </a:fld>
            <a:endParaRPr/>
          </a:p>
        </p:txBody>
      </p:sp>
      <p:sp>
        <p:nvSpPr>
          <p:cNvPr id="5917" name="Google Shape;5917;g2dae5275ad2_2_26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8" name="Google Shape;5918;g2dae5275ad2_2_26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9" name="Google Shape;5919;g2dae5275ad2_2_265" title="331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980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20" name="Google Shape;5920;g2dae5275ad2_2_265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6" name="Google Shape;5926;g2dae5275ad2_2_27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643</a:t>
            </a:fld>
            <a:endParaRPr/>
          </a:p>
        </p:txBody>
      </p:sp>
      <p:sp>
        <p:nvSpPr>
          <p:cNvPr id="5927" name="Google Shape;5927;g2dae5275ad2_2_27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8" name="Google Shape;5928;g2dae5275ad2_2_274" title="332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980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" name="Google Shape;5934;g2dae5275ad2_2_28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644</a:t>
            </a:fld>
            <a:endParaRPr/>
          </a:p>
        </p:txBody>
      </p:sp>
      <p:sp>
        <p:nvSpPr>
          <p:cNvPr id="5935" name="Google Shape;5935;g2dae5275ad2_2_28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6" name="Google Shape;5936;g2dae5275ad2_2_2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7" name="Google Shape;5937;g2dae5275ad2_2_281" title="332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980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38" name="Google Shape;5938;g2dae5275ad2_2_281"/>
          <p:cNvSpPr txBox="1"/>
          <p:nvPr/>
        </p:nvSpPr>
        <p:spPr>
          <a:xfrm>
            <a:off x="765000" y="396250"/>
            <a:ext cx="83760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4" name="Google Shape;5944;g2dae5275ad2_2_29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645</a:t>
            </a:fld>
            <a:endParaRPr/>
          </a:p>
        </p:txBody>
      </p:sp>
      <p:sp>
        <p:nvSpPr>
          <p:cNvPr id="5945" name="Google Shape;5945;g2dae5275ad2_2_29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6" name="Google Shape;5946;g2dae5275ad2_2_290" title="33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2" name="Google Shape;5952;g2dae5275ad2_2_36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646</a:t>
            </a:fld>
            <a:endParaRPr/>
          </a:p>
        </p:txBody>
      </p:sp>
      <p:sp>
        <p:nvSpPr>
          <p:cNvPr id="5953" name="Google Shape;5953;g2dae5275ad2_2_36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4" name="Google Shape;5954;g2dae5275ad2_2_3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5" name="Google Shape;5955;g2dae5275ad2_2_362" title="33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56" name="Google Shape;5956;g2dae5275ad2_2_362"/>
          <p:cNvSpPr txBox="1"/>
          <p:nvPr/>
        </p:nvSpPr>
        <p:spPr>
          <a:xfrm>
            <a:off x="572400" y="429250"/>
            <a:ext cx="876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2" name="Google Shape;5962;g2dae5275ad2_2_3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647</a:t>
            </a:fld>
            <a:endParaRPr/>
          </a:p>
        </p:txBody>
      </p:sp>
      <p:sp>
        <p:nvSpPr>
          <p:cNvPr id="5963" name="Google Shape;5963;g2dae5275ad2_2_3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4" name="Google Shape;5964;g2dae5275ad2_2_371" title="334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69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" name="Google Shape;5970;g2dae5275ad2_2_37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648</a:t>
            </a:fld>
            <a:endParaRPr/>
          </a:p>
        </p:txBody>
      </p:sp>
      <p:sp>
        <p:nvSpPr>
          <p:cNvPr id="5971" name="Google Shape;5971;g2dae5275ad2_2_37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2" name="Google Shape;5972;g2dae5275ad2_2_37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3" name="Google Shape;5973;g2dae5275ad2_2_378" title="334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69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74" name="Google Shape;5974;g2dae5275ad2_2_378"/>
          <p:cNvSpPr txBox="1"/>
          <p:nvPr/>
        </p:nvSpPr>
        <p:spPr>
          <a:xfrm>
            <a:off x="572400" y="429250"/>
            <a:ext cx="876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" name="Google Shape;5980;g2dae5275ad2_2_38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649</a:t>
            </a:fld>
            <a:endParaRPr/>
          </a:p>
        </p:txBody>
      </p:sp>
      <p:sp>
        <p:nvSpPr>
          <p:cNvPr id="5981" name="Google Shape;5981;g2dae5275ad2_2_38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2" name="Google Shape;5982;g2dae5275ad2_2_387" title="33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1c7a90c08_0_25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</a:t>
            </a:fld>
            <a:endParaRPr/>
          </a:p>
        </p:txBody>
      </p:sp>
      <p:sp>
        <p:nvSpPr>
          <p:cNvPr id="711" name="Google Shape;711;g111c7a90c08_0_25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g111c7a90c08_0_251" title="00033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6150" y="1190525"/>
            <a:ext cx="5736826" cy="50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g111c7a90c08_0_25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8" name="Google Shape;5988;g2dae5275ad2_2_39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650</a:t>
            </a:fld>
            <a:endParaRPr/>
          </a:p>
        </p:txBody>
      </p:sp>
      <p:sp>
        <p:nvSpPr>
          <p:cNvPr id="5989" name="Google Shape;5989;g2dae5275ad2_2_39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0" name="Google Shape;5990;g2dae5275ad2_2_39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1" name="Google Shape;5991;g2dae5275ad2_2_394" title="33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92" name="Google Shape;5992;g2dae5275ad2_2_394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8" name="Google Shape;5998;g2dae5275ad2_2_40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651</a:t>
            </a:fld>
            <a:endParaRPr/>
          </a:p>
        </p:txBody>
      </p:sp>
      <p:sp>
        <p:nvSpPr>
          <p:cNvPr id="5999" name="Google Shape;5999;g2dae5275ad2_2_40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0" name="Google Shape;6000;g2dae5275ad2_2_403" title="33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4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6" name="Google Shape;6006;g2dae5275ad2_2_4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652</a:t>
            </a:fld>
            <a:endParaRPr/>
          </a:p>
        </p:txBody>
      </p:sp>
      <p:sp>
        <p:nvSpPr>
          <p:cNvPr id="6007" name="Google Shape;6007;g2dae5275ad2_2_41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8" name="Google Shape;6008;g2dae5275ad2_2_4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9" name="Google Shape;6009;g2dae5275ad2_2_410" title="336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64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010" name="Google Shape;6010;g2dae5275ad2_2_410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42.2(b).1  Dondolare (rocking): rollio ripetuto della barca, prodotto da movimenti del corpo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6" name="Google Shape;6016;g2dae5275ad2_2_41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653</a:t>
            </a:fld>
            <a:endParaRPr/>
          </a:p>
        </p:txBody>
      </p:sp>
      <p:sp>
        <p:nvSpPr>
          <p:cNvPr id="6017" name="Google Shape;6017;g2dae5275ad2_2_41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8" name="Google Shape;6018;g2dae5275ad2_2_419" title="337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081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4" name="Google Shape;6024;g2dae5275ad2_2_42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654</a:t>
            </a:fld>
            <a:endParaRPr/>
          </a:p>
        </p:txBody>
      </p:sp>
      <p:sp>
        <p:nvSpPr>
          <p:cNvPr id="6025" name="Google Shape;6025;g2dae5275ad2_2_42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6" name="Google Shape;6026;g2dae5275ad2_2_4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7" name="Google Shape;6027;g2dae5275ad2_2_426" title="337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081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028" name="Google Shape;6028;g2dae5275ad2_2_426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4" name="Google Shape;6034;g2dae5275ad2_2_43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655</a:t>
            </a:fld>
            <a:endParaRPr/>
          </a:p>
        </p:txBody>
      </p:sp>
      <p:sp>
        <p:nvSpPr>
          <p:cNvPr id="6035" name="Google Shape;6035;g2dae5275ad2_2_43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6" name="Google Shape;6036;g2dae5275ad2_2_435" title="33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5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" name="Google Shape;6042;g2dae5275ad2_2_44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656</a:t>
            </a:fld>
            <a:endParaRPr/>
          </a:p>
        </p:txBody>
      </p:sp>
      <p:sp>
        <p:nvSpPr>
          <p:cNvPr id="6043" name="Google Shape;6043;g2dae5275ad2_2_44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4" name="Google Shape;6044;g2dae5275ad2_2_4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5" name="Google Shape;6045;g2dae5275ad2_2_442" title="338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75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046" name="Google Shape;6046;g2dae5275ad2_2_442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2" name="Google Shape;6052;g2dae5275ad2_2_45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657</a:t>
            </a:fld>
            <a:endParaRPr/>
          </a:p>
        </p:txBody>
      </p:sp>
      <p:sp>
        <p:nvSpPr>
          <p:cNvPr id="6053" name="Google Shape;6053;g2dae5275ad2_2_45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4" name="Google Shape;6054;g2dae5275ad2_2_451" title="33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0" name="Google Shape;6060;g2dae5275ad2_2_45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658</a:t>
            </a:fld>
            <a:endParaRPr/>
          </a:p>
        </p:txBody>
      </p:sp>
      <p:sp>
        <p:nvSpPr>
          <p:cNvPr id="6061" name="Google Shape;6061;g2dae5275ad2_2_45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2" name="Google Shape;6062;g2dae5275ad2_2_4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3" name="Google Shape;6063;g2dae5275ad2_2_458" title="339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064" name="Google Shape;6064;g2dae5275ad2_2_458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0" name="Google Shape;6070;g2dae5275ad2_2_46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659</a:t>
            </a:fld>
            <a:endParaRPr/>
          </a:p>
        </p:txBody>
      </p:sp>
      <p:sp>
        <p:nvSpPr>
          <p:cNvPr id="6071" name="Google Shape;6071;g2dae5275ad2_2_46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2" name="Google Shape;6072;g2dae5275ad2_2_467" title="34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540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1113f97cce_0_113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</a:t>
            </a:fld>
            <a:endParaRPr/>
          </a:p>
        </p:txBody>
      </p:sp>
      <p:sp>
        <p:nvSpPr>
          <p:cNvPr id="720" name="Google Shape;720;g11113f97cce_0_113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g11113f97cce_0_1135" title="0003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600" y="1749975"/>
            <a:ext cx="3619500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8" name="Google Shape;6078;g2dae5275ad2_2_47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660</a:t>
            </a:fld>
            <a:endParaRPr/>
          </a:p>
        </p:txBody>
      </p:sp>
      <p:sp>
        <p:nvSpPr>
          <p:cNvPr id="6079" name="Google Shape;6079;g2dae5275ad2_2_47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0" name="Google Shape;6080;g2dae5275ad2_2_4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1" name="Google Shape;6081;g2dae5275ad2_2_474" title="340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540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082" name="Google Shape;6082;g2dae5275ad2_2_474"/>
          <p:cNvSpPr txBox="1"/>
          <p:nvPr/>
        </p:nvSpPr>
        <p:spPr>
          <a:xfrm>
            <a:off x="660450" y="336363"/>
            <a:ext cx="8585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8" name="Google Shape;6088;g2dae5275ad2_2_48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661</a:t>
            </a:fld>
            <a:endParaRPr/>
          </a:p>
        </p:txBody>
      </p:sp>
      <p:sp>
        <p:nvSpPr>
          <p:cNvPr id="6089" name="Google Shape;6089;g2dae5275ad2_2_48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0" name="Google Shape;6090;g2dae5275ad2_2_483" title="341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1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6" name="Google Shape;6096;g2dae5275ad2_2_49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662</a:t>
            </a:fld>
            <a:endParaRPr/>
          </a:p>
        </p:txBody>
      </p:sp>
      <p:sp>
        <p:nvSpPr>
          <p:cNvPr id="6097" name="Google Shape;6097;g2dae5275ad2_2_49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8" name="Google Shape;6098;g2dae5275ad2_2_49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9" name="Google Shape;6099;g2dae5275ad2_2_490" title="341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1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100" name="Google Shape;6100;g2dae5275ad2_2_490"/>
          <p:cNvSpPr txBox="1"/>
          <p:nvPr/>
        </p:nvSpPr>
        <p:spPr>
          <a:xfrm>
            <a:off x="572400" y="429250"/>
            <a:ext cx="876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6" name="Google Shape;6106;g2dae5275ad2_2_49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663</a:t>
            </a:fld>
            <a:endParaRPr/>
          </a:p>
        </p:txBody>
      </p:sp>
      <p:sp>
        <p:nvSpPr>
          <p:cNvPr id="6107" name="Google Shape;6107;g2dae5275ad2_2_49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8" name="Google Shape;6108;g2dae5275ad2_2_499" title="342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4" name="Google Shape;6114;g2dae5275ad2_2_50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664</a:t>
            </a:fld>
            <a:endParaRPr/>
          </a:p>
        </p:txBody>
      </p:sp>
      <p:sp>
        <p:nvSpPr>
          <p:cNvPr id="6115" name="Google Shape;6115;g2dae5275ad2_2_50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332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6" name="Google Shape;6116;g2dae5275ad2_2_50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7" name="Google Shape;6117;g2dae5275ad2_2_506" title="342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118" name="Google Shape;6118;g2dae5275ad2_2_506"/>
          <p:cNvSpPr txBox="1"/>
          <p:nvPr/>
        </p:nvSpPr>
        <p:spPr>
          <a:xfrm>
            <a:off x="572400" y="429250"/>
            <a:ext cx="876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4" name="Google Shape;6124;g2dbaedb171a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665</a:t>
            </a:fld>
            <a:endParaRPr/>
          </a:p>
        </p:txBody>
      </p:sp>
      <p:sp>
        <p:nvSpPr>
          <p:cNvPr id="6125" name="Google Shape;6125;g2dbaedb171a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6" name="Google Shape;6126;g2dbaedb171a_0_0" title="343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00" y="588500"/>
            <a:ext cx="9104200" cy="58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2" name="Google Shape;6132;g2dbaedb171a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666</a:t>
            </a:fld>
            <a:endParaRPr/>
          </a:p>
        </p:txBody>
      </p:sp>
      <p:sp>
        <p:nvSpPr>
          <p:cNvPr id="6133" name="Google Shape;6133;g2dbaedb171a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4" name="Google Shape;6134;g2dbaedb171a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5" name="Google Shape;6135;g2dbaedb171a_0_7" title="343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00" y="588500"/>
            <a:ext cx="9104200" cy="58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1" name="Google Shape;6141;g2dbaedb171a_0_1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667</a:t>
            </a:fld>
            <a:endParaRPr/>
          </a:p>
        </p:txBody>
      </p:sp>
      <p:sp>
        <p:nvSpPr>
          <p:cNvPr id="6142" name="Google Shape;6142;g2dbaedb171a_0_1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3" name="Google Shape;6143;g2dbaedb171a_0_15" title="344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" y="693400"/>
            <a:ext cx="9080500" cy="563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g2dbaedb171a_0_2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668</a:t>
            </a:fld>
            <a:endParaRPr/>
          </a:p>
        </p:txBody>
      </p:sp>
      <p:sp>
        <p:nvSpPr>
          <p:cNvPr id="6150" name="Google Shape;6150;g2dbaedb171a_0_2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1" name="Google Shape;6151;g2dbaedb171a_0_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2" name="Google Shape;6152;g2dbaedb171a_0_22" title="344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" y="693400"/>
            <a:ext cx="9080500" cy="5638499"/>
          </a:xfrm>
          <a:prstGeom prst="rect">
            <a:avLst/>
          </a:prstGeom>
          <a:noFill/>
          <a:ln>
            <a:noFill/>
          </a:ln>
        </p:spPr>
      </p:pic>
      <p:sp>
        <p:nvSpPr>
          <p:cNvPr id="6153" name="Google Shape;6153;g2dbaedb171a_0_22"/>
          <p:cNvSpPr txBox="1"/>
          <p:nvPr/>
        </p:nvSpPr>
        <p:spPr>
          <a:xfrm>
            <a:off x="451200" y="72175"/>
            <a:ext cx="90036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7 - 42.2b - Repeated rolling not linked to wave patterns is rocking prohibited by rule 42.2(b), even if the boat changes course with each roll.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Google Shape;6159;g2dbaedb171a_0_3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669</a:t>
            </a:fld>
            <a:endParaRPr/>
          </a:p>
        </p:txBody>
      </p:sp>
      <p:sp>
        <p:nvSpPr>
          <p:cNvPr id="6160" name="Google Shape;6160;g2dbaedb171a_0_3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1" name="Google Shape;6161;g2dbaedb171a_0_31" title="34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75" y="748450"/>
            <a:ext cx="9003449" cy="551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11c7a90c08_0_25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</a:t>
            </a:fld>
            <a:endParaRPr/>
          </a:p>
        </p:txBody>
      </p:sp>
      <p:sp>
        <p:nvSpPr>
          <p:cNvPr id="728" name="Google Shape;728;g111c7a90c08_0_25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9" name="Google Shape;729;g111c7a90c08_0_258" title="00034.mkv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600" y="1826175"/>
            <a:ext cx="3619500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111c7a90c08_0_25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1" name="Google Shape;731;g111c7a90c08_0_258"/>
          <p:cNvGraphicFramePr/>
          <p:nvPr/>
        </p:nvGraphicFramePr>
        <p:xfrm>
          <a:off x="414875" y="16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Heeling to windward to facilitate bearing away and heeling to leeward to facilitate heading up are permitted.  The heeling of the boat has to be consistent with the boat’s turn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Google Shape;6167;g2dbaedb171a_0_3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670</a:t>
            </a:fld>
            <a:endParaRPr/>
          </a:p>
        </p:txBody>
      </p:sp>
      <p:sp>
        <p:nvSpPr>
          <p:cNvPr id="6168" name="Google Shape;6168;g2dbaedb171a_0_3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9" name="Google Shape;6169;g2dbaedb171a_0_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0" name="Google Shape;6170;g2dbaedb171a_0_38" title="34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75" y="748450"/>
            <a:ext cx="9003449" cy="5517426"/>
          </a:xfrm>
          <a:prstGeom prst="rect">
            <a:avLst/>
          </a:prstGeom>
          <a:noFill/>
          <a:ln>
            <a:noFill/>
          </a:ln>
        </p:spPr>
      </p:pic>
      <p:sp>
        <p:nvSpPr>
          <p:cNvPr id="6171" name="Google Shape;6171;g2dbaedb171a_0_38"/>
          <p:cNvSpPr txBox="1"/>
          <p:nvPr/>
        </p:nvSpPr>
        <p:spPr>
          <a:xfrm>
            <a:off x="451200" y="72175"/>
            <a:ext cx="90036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7 - 42.2b - Repeated rolling not linked to wave patterns is rocking prohibited by rule 42.2(b), even if the boat changes course with each roll.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Google Shape;6177;g2dbaedb171a_0_4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671</a:t>
            </a:fld>
            <a:endParaRPr/>
          </a:p>
        </p:txBody>
      </p:sp>
      <p:sp>
        <p:nvSpPr>
          <p:cNvPr id="6178" name="Google Shape;6178;g2dbaedb171a_0_4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9" name="Google Shape;6179;g2dbaedb171a_0_47" title="34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00" y="875463"/>
            <a:ext cx="8823474" cy="53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" name="Google Shape;6185;g2dbaedb171a_0_12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672</a:t>
            </a:fld>
            <a:endParaRPr/>
          </a:p>
        </p:txBody>
      </p:sp>
      <p:sp>
        <p:nvSpPr>
          <p:cNvPr id="6186" name="Google Shape;6186;g2dbaedb171a_0_12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7" name="Google Shape;6187;g2dbaedb171a_0_121" title="34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00" y="875463"/>
            <a:ext cx="8823474" cy="53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8" name="Google Shape;6188;g2dbaedb171a_0_1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4" name="Google Shape;6194;g2dd99bf8e33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673</a:t>
            </a:fld>
            <a:endParaRPr/>
          </a:p>
        </p:txBody>
      </p:sp>
      <p:sp>
        <p:nvSpPr>
          <p:cNvPr id="6195" name="Google Shape;6195;g2dd99bf8e33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6" name="Google Shape;6196;g2dd99bf8e33_0_0" title="347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91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2" name="Google Shape;6202;g2dd99bf8e33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674</a:t>
            </a:fld>
            <a:endParaRPr/>
          </a:p>
        </p:txBody>
      </p:sp>
      <p:sp>
        <p:nvSpPr>
          <p:cNvPr id="6203" name="Google Shape;6203;g2dd99bf8e33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4" name="Google Shape;6204;g2dd99bf8e33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205" name="Google Shape;6205;g2dd99bf8e33_0_7"/>
          <p:cNvSpPr txBox="1"/>
          <p:nvPr/>
        </p:nvSpPr>
        <p:spPr>
          <a:xfrm>
            <a:off x="636450" y="292475"/>
            <a:ext cx="8633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  <p:pic>
        <p:nvPicPr>
          <p:cNvPr id="6206" name="Google Shape;6206;g2dd99bf8e33_0_7" title="347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91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2" name="Google Shape;6212;g2e01568b097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675</a:t>
            </a:fld>
            <a:endParaRPr/>
          </a:p>
        </p:txBody>
      </p:sp>
      <p:sp>
        <p:nvSpPr>
          <p:cNvPr id="6213" name="Google Shape;6213;g2e01568b097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4" name="Google Shape;6214;g2e01568b097_0_0" title="34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226" y="788750"/>
            <a:ext cx="3317279" cy="586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0" name="Google Shape;6220;g2e01568b097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676</a:t>
            </a:fld>
            <a:endParaRPr/>
          </a:p>
        </p:txBody>
      </p:sp>
      <p:sp>
        <p:nvSpPr>
          <p:cNvPr id="6221" name="Google Shape;6221;g2e01568b097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2" name="Google Shape;6222;g2e01568b097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3" name="Google Shape;6223;g2e01568b097_0_7" title="348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9226" y="788750"/>
            <a:ext cx="3317279" cy="5860526"/>
          </a:xfrm>
          <a:prstGeom prst="rect">
            <a:avLst/>
          </a:prstGeom>
          <a:noFill/>
          <a:ln>
            <a:noFill/>
          </a:ln>
        </p:spPr>
      </p:pic>
      <p:sp>
        <p:nvSpPr>
          <p:cNvPr id="6224" name="Google Shape;6224;g2e01568b097_0_7"/>
          <p:cNvSpPr txBox="1"/>
          <p:nvPr/>
        </p:nvSpPr>
        <p:spPr>
          <a:xfrm>
            <a:off x="636450" y="292475"/>
            <a:ext cx="86331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0" name="Google Shape;6230;g2e029d74f00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677</a:t>
            </a:fld>
            <a:endParaRPr/>
          </a:p>
        </p:txBody>
      </p:sp>
      <p:sp>
        <p:nvSpPr>
          <p:cNvPr id="6231" name="Google Shape;6231;g2e029d74f00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2" name="Google Shape;6232;g2e029d74f00_0_0" title="34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8" name="Google Shape;6238;g2e029d74f00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678</a:t>
            </a:fld>
            <a:endParaRPr/>
          </a:p>
        </p:txBody>
      </p:sp>
      <p:sp>
        <p:nvSpPr>
          <p:cNvPr id="6239" name="Google Shape;6239;g2e029d74f00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349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0" name="Google Shape;6240;g2e029d74f00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1" name="Google Shape;6241;g2e029d74f00_0_7" title="349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242" name="Google Shape;6242;g2e029d74f00_0_7"/>
          <p:cNvSpPr txBox="1"/>
          <p:nvPr/>
        </p:nvSpPr>
        <p:spPr>
          <a:xfrm>
            <a:off x="490675" y="295750"/>
            <a:ext cx="87954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" name="Google Shape;6248;g2e029d74f00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679</a:t>
            </a:fld>
            <a:endParaRPr/>
          </a:p>
        </p:txBody>
      </p:sp>
      <p:sp>
        <p:nvSpPr>
          <p:cNvPr id="6249" name="Google Shape;6249;g2e029d74f00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0" name="Google Shape;6250;g2e029d74f00_0_16" title="35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111c7a90c08_0_30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</a:t>
            </a:fld>
            <a:endParaRPr/>
          </a:p>
        </p:txBody>
      </p:sp>
      <p:sp>
        <p:nvSpPr>
          <p:cNvPr id="738" name="Google Shape;738;g111c7a90c08_0_30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g111c7a90c08_0_300" title="00040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725" y="1413975"/>
            <a:ext cx="8314550" cy="467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" name="Google Shape;6256;g2e029d74f00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680</a:t>
            </a:fld>
            <a:endParaRPr/>
          </a:p>
        </p:txBody>
      </p:sp>
      <p:sp>
        <p:nvSpPr>
          <p:cNvPr id="6257" name="Google Shape;6257;g2e029d74f00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8" name="Google Shape;6258;g2e029d74f00_0_23" title="35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9" name="Google Shape;6259;g2e029d74f00_0_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5" name="Google Shape;6265;g2e029d74f00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681</a:t>
            </a:fld>
            <a:endParaRPr/>
          </a:p>
        </p:txBody>
      </p:sp>
      <p:sp>
        <p:nvSpPr>
          <p:cNvPr id="6266" name="Google Shape;6266;g2e029d74f00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7" name="Google Shape;6267;g2e029d74f00_0_32" title="351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3" name="Google Shape;6273;g2e029d74f00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682</a:t>
            </a:fld>
            <a:endParaRPr/>
          </a:p>
        </p:txBody>
      </p:sp>
      <p:sp>
        <p:nvSpPr>
          <p:cNvPr id="6274" name="Google Shape;6274;g2e029d74f00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5" name="Google Shape;6275;g2e029d74f00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6" name="Google Shape;6276;g2e029d74f00_0_39" title="351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0007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277" name="Google Shape;6277;g2e029d74f00_0_39"/>
          <p:cNvSpPr txBox="1"/>
          <p:nvPr/>
        </p:nvSpPr>
        <p:spPr>
          <a:xfrm>
            <a:off x="490675" y="295750"/>
            <a:ext cx="87954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3" name="Google Shape;6283;g2e029d74f00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683</a:t>
            </a:fld>
            <a:endParaRPr/>
          </a:p>
        </p:txBody>
      </p:sp>
      <p:sp>
        <p:nvSpPr>
          <p:cNvPr id="6284" name="Google Shape;6284;g2e029d74f00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5" name="Google Shape;6285;g2e029d74f00_0_48" title="352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535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1" name="Google Shape;6291;g2e029d74f00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684</a:t>
            </a:fld>
            <a:endParaRPr/>
          </a:p>
        </p:txBody>
      </p:sp>
      <p:sp>
        <p:nvSpPr>
          <p:cNvPr id="6292" name="Google Shape;6292;g2e029d74f00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3" name="Google Shape;6293;g2e029d74f00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4" name="Google Shape;6294;g2e029d74f00_0_55" title="352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535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295" name="Google Shape;6295;g2e029d74f00_0_55"/>
          <p:cNvSpPr txBox="1"/>
          <p:nvPr/>
        </p:nvSpPr>
        <p:spPr>
          <a:xfrm>
            <a:off x="490675" y="295750"/>
            <a:ext cx="87954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1" name="Google Shape;6301;g2e068b9f70c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685</a:t>
            </a:fld>
            <a:endParaRPr/>
          </a:p>
        </p:txBody>
      </p:sp>
      <p:sp>
        <p:nvSpPr>
          <p:cNvPr id="6302" name="Google Shape;6302;g2e068b9f70c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3" name="Google Shape;6303;g2e068b9f70c_0_0" title="35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13" y="1090125"/>
            <a:ext cx="8983775" cy="51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9" name="Google Shape;6309;g2e068b9f70c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686</a:t>
            </a:fld>
            <a:endParaRPr/>
          </a:p>
        </p:txBody>
      </p:sp>
      <p:sp>
        <p:nvSpPr>
          <p:cNvPr id="6310" name="Google Shape;6310;g2e068b9f70c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1" name="Google Shape;6311;g2e068b9f70c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2" name="Google Shape;6312;g2e068b9f70c_0_7" title="35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13" y="1090125"/>
            <a:ext cx="8983775" cy="51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13" name="Google Shape;6313;g2e068b9f70c_0_7"/>
          <p:cNvSpPr txBox="1"/>
          <p:nvPr/>
        </p:nvSpPr>
        <p:spPr>
          <a:xfrm>
            <a:off x="490675" y="295750"/>
            <a:ext cx="87954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1 - 42.2 a -  Fanning is moving a sail in and out not in response to wind shifts, gusts or waves.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9" name="Google Shape;6319;g2e068b9f70c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687</a:t>
            </a:fld>
            <a:endParaRPr/>
          </a:p>
        </p:txBody>
      </p:sp>
      <p:sp>
        <p:nvSpPr>
          <p:cNvPr id="6320" name="Google Shape;6320;g2e068b9f70c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1" name="Google Shape;6321;g2e068b9f70c_0_16" title="354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5" y="1175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7" name="Google Shape;6327;g2e068b9f70c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688</a:t>
            </a:fld>
            <a:endParaRPr/>
          </a:p>
        </p:txBody>
      </p:sp>
      <p:sp>
        <p:nvSpPr>
          <p:cNvPr id="6328" name="Google Shape;6328;g2e068b9f70c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9" name="Google Shape;6329;g2e068b9f70c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0" name="Google Shape;6330;g2e068b9f70c_0_23" title="354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5" y="1175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331" name="Google Shape;6331;g2e068b9f70c_0_23"/>
          <p:cNvSpPr txBox="1"/>
          <p:nvPr/>
        </p:nvSpPr>
        <p:spPr>
          <a:xfrm>
            <a:off x="490675" y="295750"/>
            <a:ext cx="87954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7" name="Google Shape;6337;g2e0dc9c6eab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689</a:t>
            </a:fld>
            <a:endParaRPr/>
          </a:p>
        </p:txBody>
      </p:sp>
      <p:sp>
        <p:nvSpPr>
          <p:cNvPr id="6338" name="Google Shape;6338;g2e0dc9c6eab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9" name="Google Shape;6339;g2e0dc9c6eab_0_0" title="35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13b07c781c_0_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</a:t>
            </a:fld>
            <a:endParaRPr/>
          </a:p>
        </p:txBody>
      </p:sp>
      <p:sp>
        <p:nvSpPr>
          <p:cNvPr id="746" name="Google Shape;746;g113b07c781c_0_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00040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g113b07c781c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g113b07c781c_0_1" title="00040.mp4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725" y="1490175"/>
            <a:ext cx="8314550" cy="467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5" name="Google Shape;6345;g2e0dc9c6eab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690</a:t>
            </a:fld>
            <a:endParaRPr/>
          </a:p>
        </p:txBody>
      </p:sp>
      <p:sp>
        <p:nvSpPr>
          <p:cNvPr id="6346" name="Google Shape;6346;g2e0dc9c6eab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7" name="Google Shape;6347;g2e0dc9c6eab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8" name="Google Shape;6348;g2e0dc9c6eab_0_7" title="35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349" name="Google Shape;6349;g2e0dc9c6eab_0_7"/>
          <p:cNvSpPr txBox="1"/>
          <p:nvPr/>
        </p:nvSpPr>
        <p:spPr>
          <a:xfrm>
            <a:off x="445800" y="286338"/>
            <a:ext cx="90144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1 - 42.2 a -  Fanning is moving a sail in and out not in response to wind shifts, gusts or waves.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5" name="Google Shape;6355;g2e0dc9c6eab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691</a:t>
            </a:fld>
            <a:endParaRPr/>
          </a:p>
        </p:txBody>
      </p:sp>
      <p:sp>
        <p:nvSpPr>
          <p:cNvPr id="6356" name="Google Shape;6356;g2e0dc9c6eab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7" name="Google Shape;6357;g2e0dc9c6eab_0_16" title="35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91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3" name="Google Shape;6363;g2e0dc9c6eab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692</a:t>
            </a:fld>
            <a:endParaRPr/>
          </a:p>
        </p:txBody>
      </p:sp>
      <p:sp>
        <p:nvSpPr>
          <p:cNvPr id="6364" name="Google Shape;6364;g2e0dc9c6eab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5" name="Google Shape;6365;g2e0dc9c6eab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6" name="Google Shape;6366;g2e0dc9c6eab_0_23" title="356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91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367" name="Google Shape;6367;g2e0dc9c6eab_0_23"/>
          <p:cNvSpPr txBox="1"/>
          <p:nvPr/>
        </p:nvSpPr>
        <p:spPr>
          <a:xfrm>
            <a:off x="528325" y="336350"/>
            <a:ext cx="87612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SCULL 3  - 42.2 d - Sculling to offset steering of the boat caused by backing a sail is prohibited.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3" name="Google Shape;6373;g2e0dc9c6eab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693</a:t>
            </a:fld>
            <a:endParaRPr/>
          </a:p>
        </p:txBody>
      </p:sp>
      <p:sp>
        <p:nvSpPr>
          <p:cNvPr id="6374" name="Google Shape;6374;g2e0dc9c6eab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5" name="Google Shape;6375;g2e0dc9c6eab_0_32" title="357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3" y="1138689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1" name="Google Shape;6381;g2e0dc9c6eab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694</a:t>
            </a:fld>
            <a:endParaRPr/>
          </a:p>
        </p:txBody>
      </p:sp>
      <p:sp>
        <p:nvSpPr>
          <p:cNvPr id="6382" name="Google Shape;6382;g2e0dc9c6eab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3" name="Google Shape;6383;g2e0dc9c6eab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4" name="Google Shape;6384;g2e0dc9c6eab_0_39" title="357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3" y="1138689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0" name="Google Shape;6390;g2e0dc9c6eab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695</a:t>
            </a:fld>
            <a:endParaRPr/>
          </a:p>
        </p:txBody>
      </p:sp>
      <p:sp>
        <p:nvSpPr>
          <p:cNvPr id="6391" name="Google Shape;6391;g2e0dc9c6eab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2" name="Google Shape;6392;g2e0dc9c6eab_1_0" title="358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8" name="Google Shape;6398;g2e0dc9c6eab_1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696</a:t>
            </a:fld>
            <a:endParaRPr/>
          </a:p>
        </p:txBody>
      </p:sp>
      <p:sp>
        <p:nvSpPr>
          <p:cNvPr id="6399" name="Google Shape;6399;g2e0dc9c6eab_1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0" name="Google Shape;6400;g2e0dc9c6eab_1_7"/>
          <p:cNvSpPr txBox="1"/>
          <p:nvPr/>
        </p:nvSpPr>
        <p:spPr>
          <a:xfrm>
            <a:off x="500750" y="206825"/>
            <a:ext cx="86868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  <p:pic>
        <p:nvPicPr>
          <p:cNvPr id="6401" name="Google Shape;6401;g2e0dc9c6eab_1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2" name="Google Shape;6402;g2e0dc9c6eab_1_7" title="358.mkv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8" name="Google Shape;6408;g2e105fdb322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697</a:t>
            </a:fld>
            <a:endParaRPr/>
          </a:p>
        </p:txBody>
      </p:sp>
      <p:sp>
        <p:nvSpPr>
          <p:cNvPr id="6409" name="Google Shape;6409;g2e105fdb322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0" name="Google Shape;6410;g2e105fdb322_0_0" title="35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0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6" name="Google Shape;6416;g2e105fdb322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698</a:t>
            </a:fld>
            <a:endParaRPr/>
          </a:p>
        </p:txBody>
      </p:sp>
      <p:sp>
        <p:nvSpPr>
          <p:cNvPr id="6417" name="Google Shape;6417;g2e105fdb322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359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8" name="Google Shape;6418;g2e105fdb322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9" name="Google Shape;6419;g2e105fdb322_0_7" title="359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0" y="1019314"/>
            <a:ext cx="9042686" cy="508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5" name="Google Shape;6425;g2e164a944f1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699</a:t>
            </a:fld>
            <a:endParaRPr/>
          </a:p>
        </p:txBody>
      </p:sp>
      <p:sp>
        <p:nvSpPr>
          <p:cNvPr id="6426" name="Google Shape;6426;g2e164a944f1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7" name="Google Shape;6427;g2e164a944f1_0_0" title="36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75" y="9440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1c7a90c08_0_4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sp>
        <p:nvSpPr>
          <p:cNvPr id="197" name="Google Shape;197;g111c7a90c08_0_4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00003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g111c7a90c08_0_41" title="00003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46080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11c7a90c08_0_4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1113f97cce_0_15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</a:t>
            </a:fld>
            <a:endParaRPr/>
          </a:p>
        </p:txBody>
      </p:sp>
      <p:sp>
        <p:nvSpPr>
          <p:cNvPr id="755" name="Google Shape;755;g11113f97cce_0_15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Google Shape;756;g11113f97cce_0_156" title="0003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4759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3" name="Google Shape;6433;g2e164a944f1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700</a:t>
            </a:fld>
            <a:endParaRPr/>
          </a:p>
        </p:txBody>
      </p:sp>
      <p:sp>
        <p:nvSpPr>
          <p:cNvPr id="6434" name="Google Shape;6434;g2e164a944f1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5" name="Google Shape;6435;g2e164a944f1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6" name="Google Shape;6436;g2e164a944f1_0_7" title="360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75" y="9440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437" name="Google Shape;6437;g2e164a944f1_0_7"/>
          <p:cNvSpPr txBox="1"/>
          <p:nvPr/>
        </p:nvSpPr>
        <p:spPr>
          <a:xfrm>
            <a:off x="862125" y="165100"/>
            <a:ext cx="84090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3" name="Google Shape;6443;g215276a9343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701</a:t>
            </a:fld>
            <a:endParaRPr/>
          </a:p>
        </p:txBody>
      </p:sp>
      <p:sp>
        <p:nvSpPr>
          <p:cNvPr id="6444" name="Google Shape;6444;g215276a9343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5" name="Google Shape;6445;g215276a9343_0_0" title="361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00" y="10507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" name="Google Shape;6451;g215276a9343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702</a:t>
            </a:fld>
            <a:endParaRPr/>
          </a:p>
        </p:txBody>
      </p:sp>
      <p:sp>
        <p:nvSpPr>
          <p:cNvPr id="6452" name="Google Shape;6452;g215276a9343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3" name="Google Shape;6453;g215276a9343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4" name="Google Shape;6454;g215276a9343_0_7" title="361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00" y="10507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455" name="Google Shape;6455;g215276a9343_0_7"/>
          <p:cNvSpPr txBox="1"/>
          <p:nvPr/>
        </p:nvSpPr>
        <p:spPr>
          <a:xfrm>
            <a:off x="862125" y="165100"/>
            <a:ext cx="84090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" name="Google Shape;6461;g3008ce64aed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703</a:t>
            </a:fld>
            <a:endParaRPr/>
          </a:p>
        </p:txBody>
      </p:sp>
      <p:sp>
        <p:nvSpPr>
          <p:cNvPr id="6462" name="Google Shape;6462;g3008ce64aed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3" name="Google Shape;6463;g3008ce64aed_0_0" title="362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696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9" name="Google Shape;6469;g3008ce64aed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704</a:t>
            </a:fld>
            <a:endParaRPr/>
          </a:p>
        </p:txBody>
      </p:sp>
      <p:sp>
        <p:nvSpPr>
          <p:cNvPr id="6470" name="Google Shape;6470;g3008ce64aed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1" name="Google Shape;6471;g3008ce64aed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2" name="Google Shape;6472;g3008ce64aed_0_7" title="362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15696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473" name="Google Shape;6473;g3008ce64aed_0_7"/>
          <p:cNvSpPr txBox="1"/>
          <p:nvPr/>
        </p:nvSpPr>
        <p:spPr>
          <a:xfrm>
            <a:off x="500850" y="265450"/>
            <a:ext cx="8904300" cy="615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g3008ce64aed_0_1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705</a:t>
            </a:fld>
            <a:endParaRPr/>
          </a:p>
        </p:txBody>
      </p:sp>
      <p:sp>
        <p:nvSpPr>
          <p:cNvPr id="6480" name="Google Shape;6480;g3008ce64aed_0_1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1" name="Google Shape;6481;g3008ce64aed_0_171" title="36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13" y="1394575"/>
            <a:ext cx="8666174" cy="487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7" name="Google Shape;6487;g3008ce64aed_0_16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706</a:t>
            </a:fld>
            <a:endParaRPr/>
          </a:p>
        </p:txBody>
      </p:sp>
      <p:sp>
        <p:nvSpPr>
          <p:cNvPr id="6488" name="Google Shape;6488;g3008ce64aed_0_16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9" name="Google Shape;6489;g3008ce64aed_0_1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490" name="Google Shape;6490;g3008ce64aed_0_162"/>
          <p:cNvSpPr txBox="1"/>
          <p:nvPr/>
        </p:nvSpPr>
        <p:spPr>
          <a:xfrm>
            <a:off x="165925" y="72175"/>
            <a:ext cx="9316800" cy="1326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1 - 42.2 a -  Fanning is moving a sail in and out not in response to wind shifts, gusts or waves.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>
              <a:solidFill>
                <a:schemeClr val="lt1"/>
              </a:solidFill>
            </a:endParaRPr>
          </a:p>
          <a:p>
            <a:pPr marL="0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7 - 42.2b - Repeated rolling not linked to wave patterns is rocking prohibited by rule 42.2(b), even if the boat changes course with each roll.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491" name="Google Shape;6491;g3008ce64aed_0_162" title="36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13" y="1394575"/>
            <a:ext cx="8666174" cy="487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7" name="Google Shape;6497;g30780e67941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707</a:t>
            </a:fld>
            <a:endParaRPr/>
          </a:p>
        </p:txBody>
      </p:sp>
      <p:sp>
        <p:nvSpPr>
          <p:cNvPr id="6498" name="Google Shape;6498;g30780e67941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9" name="Google Shape;6499;g30780e67941_0_0" title="364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50" y="1579225"/>
            <a:ext cx="8602757" cy="483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5" name="Google Shape;6505;g30780e67941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708</a:t>
            </a:fld>
            <a:endParaRPr/>
          </a:p>
        </p:txBody>
      </p:sp>
      <p:sp>
        <p:nvSpPr>
          <p:cNvPr id="6506" name="Google Shape;6506;g30780e67941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7" name="Google Shape;6507;g30780e67941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508" name="Google Shape;6508;g30780e67941_0_7"/>
          <p:cNvSpPr txBox="1"/>
          <p:nvPr/>
        </p:nvSpPr>
        <p:spPr>
          <a:xfrm>
            <a:off x="165925" y="72175"/>
            <a:ext cx="9316800" cy="1143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1 - 42.2 a -  Fanning is moving a sail in and out not in response to wind shifts, gusts or waves.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6  - 42.2 a - Repeated flicks of a sail due to body pumping are prohibited.</a:t>
            </a:r>
            <a:endParaRPr>
              <a:solidFill>
                <a:schemeClr val="lt1"/>
              </a:solidFill>
            </a:endParaRPr>
          </a:p>
          <a:p>
            <a:pPr marL="0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7 - 42.2b - Repeated rolling not linked to wave patterns is rocking prohibited by rule 42.2(b), even if the boat changes course with each roll.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509" name="Google Shape;6509;g30780e67941_0_7" title="364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50" y="1579225"/>
            <a:ext cx="8602757" cy="483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5" name="Google Shape;6515;g30780e67941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709</a:t>
            </a:fld>
            <a:endParaRPr/>
          </a:p>
        </p:txBody>
      </p:sp>
      <p:sp>
        <p:nvSpPr>
          <p:cNvPr id="6516" name="Google Shape;6516;g30780e67941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7" name="Google Shape;6517;g30780e67941_0_16" title="36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195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11c7a90c08_0_23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</a:t>
            </a:fld>
            <a:endParaRPr/>
          </a:p>
        </p:txBody>
      </p:sp>
      <p:sp>
        <p:nvSpPr>
          <p:cNvPr id="763" name="Google Shape;763;g111c7a90c08_0_23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4" name="Google Shape;764;g111c7a90c08_0_237" title="0003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3997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3" name="Google Shape;6523;g30780e67941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710</a:t>
            </a:fld>
            <a:endParaRPr/>
          </a:p>
        </p:txBody>
      </p:sp>
      <p:sp>
        <p:nvSpPr>
          <p:cNvPr id="6524" name="Google Shape;6524;g30780e67941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5" name="Google Shape;6525;g30780e67941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6" name="Google Shape;6526;g30780e67941_0_23" title="36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195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527" name="Google Shape;6527;g30780e67941_0_23"/>
          <p:cNvSpPr txBox="1"/>
          <p:nvPr/>
        </p:nvSpPr>
        <p:spPr>
          <a:xfrm>
            <a:off x="716550" y="221013"/>
            <a:ext cx="8472900" cy="615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" name="Google Shape;6533;g30780e67941_0_3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711</a:t>
            </a:fld>
            <a:endParaRPr/>
          </a:p>
        </p:txBody>
      </p:sp>
      <p:sp>
        <p:nvSpPr>
          <p:cNvPr id="6534" name="Google Shape;6534;g30780e67941_0_3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5" name="Google Shape;6535;g30780e67941_0_32" title="36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3131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1" name="Google Shape;6541;g30780e67941_0_3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712</a:t>
            </a:fld>
            <a:endParaRPr/>
          </a:p>
        </p:txBody>
      </p:sp>
      <p:sp>
        <p:nvSpPr>
          <p:cNvPr id="6542" name="Google Shape;6542;g30780e67941_0_3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43" name="Google Shape;6543;g30780e67941_0_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4" name="Google Shape;6544;g30780e67941_0_39" title="366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3131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545" name="Google Shape;6545;g30780e67941_0_39"/>
          <p:cNvSpPr txBox="1"/>
          <p:nvPr/>
        </p:nvSpPr>
        <p:spPr>
          <a:xfrm>
            <a:off x="716550" y="72163"/>
            <a:ext cx="8472900" cy="10617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" name="Google Shape;6551;g30780e67941_0_4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713</a:t>
            </a:fld>
            <a:endParaRPr/>
          </a:p>
        </p:txBody>
      </p:sp>
      <p:sp>
        <p:nvSpPr>
          <p:cNvPr id="6552" name="Google Shape;6552;g30780e67941_0_4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3" name="Google Shape;6553;g30780e67941_0_48" title="367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28997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9" name="Google Shape;6559;g30780e67941_0_5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714</a:t>
            </a:fld>
            <a:endParaRPr/>
          </a:p>
        </p:txBody>
      </p:sp>
      <p:sp>
        <p:nvSpPr>
          <p:cNvPr id="6560" name="Google Shape;6560;g30780e67941_0_5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1" name="Google Shape;6561;g30780e67941_0_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2" name="Google Shape;6562;g30780e67941_0_55" title="367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289977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563" name="Google Shape;6563;g30780e67941_0_55"/>
          <p:cNvSpPr txBox="1"/>
          <p:nvPr/>
        </p:nvSpPr>
        <p:spPr>
          <a:xfrm>
            <a:off x="716550" y="72163"/>
            <a:ext cx="8472900" cy="10917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>
              <a:solidFill>
                <a:schemeClr val="lt1"/>
              </a:solidFill>
            </a:endParaRPr>
          </a:p>
          <a:p>
            <a:pPr marL="0" marR="25400" lvl="0" indent="0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9" name="Google Shape;6569;g30780e67941_0_6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715</a:t>
            </a:fld>
            <a:endParaRPr/>
          </a:p>
        </p:txBody>
      </p:sp>
      <p:sp>
        <p:nvSpPr>
          <p:cNvPr id="6570" name="Google Shape;6570;g30780e67941_0_6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1" name="Google Shape;6571;g30780e67941_0_64" title="36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28997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7" name="Google Shape;6577;g30780e67941_0_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716</a:t>
            </a:fld>
            <a:endParaRPr/>
          </a:p>
        </p:txBody>
      </p:sp>
      <p:sp>
        <p:nvSpPr>
          <p:cNvPr id="6578" name="Google Shape;6578;g30780e67941_0_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9" name="Google Shape;6579;g30780e67941_0_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0" name="Google Shape;6580;g30780e67941_0_71" title="368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289977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581" name="Google Shape;6581;g30780e67941_0_71"/>
          <p:cNvSpPr txBox="1"/>
          <p:nvPr/>
        </p:nvSpPr>
        <p:spPr>
          <a:xfrm>
            <a:off x="716550" y="72163"/>
            <a:ext cx="8472900" cy="10917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Sculling: repeated movement of the helm that is either forceful or that propels the boat forward or prevents her from moving astern;</a:t>
            </a:r>
            <a:endParaRPr>
              <a:solidFill>
                <a:schemeClr val="lt1"/>
              </a:solidFill>
            </a:endParaRPr>
          </a:p>
          <a:p>
            <a:pPr marL="0" marR="25400" lvl="0" indent="0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7" name="Google Shape;6587;g30780e67941_0_8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717</a:t>
            </a:fld>
            <a:endParaRPr/>
          </a:p>
        </p:txBody>
      </p:sp>
      <p:sp>
        <p:nvSpPr>
          <p:cNvPr id="6588" name="Google Shape;6588;g30780e67941_0_8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9" name="Google Shape;6589;g30780e67941_0_80" title="36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286152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5" name="Google Shape;6595;g30780e67941_0_8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718</a:t>
            </a:fld>
            <a:endParaRPr/>
          </a:p>
        </p:txBody>
      </p:sp>
      <p:sp>
        <p:nvSpPr>
          <p:cNvPr id="6596" name="Google Shape;6596;g30780e67941_0_8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369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7" name="Google Shape;6597;g30780e67941_0_8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8" name="Google Shape;6598;g30780e67941_0_87" title="369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75" y="1286152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599" name="Google Shape;6599;g30780e67941_0_87"/>
          <p:cNvSpPr txBox="1"/>
          <p:nvPr/>
        </p:nvSpPr>
        <p:spPr>
          <a:xfrm>
            <a:off x="716550" y="72163"/>
            <a:ext cx="8472900" cy="1194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(d)  Timonella (sculling): movimento ripetuto del timone che sia fatto con forza o che serva a far avanzare la barca o che ne impedisca il movimento all’indietro.</a:t>
            </a:r>
            <a:endParaRPr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5" name="Google Shape;6605;g30780e67941_0_9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719</a:t>
            </a:fld>
            <a:endParaRPr/>
          </a:p>
        </p:txBody>
      </p:sp>
      <p:sp>
        <p:nvSpPr>
          <p:cNvPr id="6606" name="Google Shape;6606;g30780e67941_0_9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7" name="Google Shape;6607;g30780e67941_0_96" title="37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0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1113f97cce_0_20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</a:t>
            </a:fld>
            <a:endParaRPr/>
          </a:p>
        </p:txBody>
      </p:sp>
      <p:sp>
        <p:nvSpPr>
          <p:cNvPr id="771" name="Google Shape;771;g11113f97cce_0_20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g11113f97cce_0_208" title="0003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75" y="14517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3" name="Google Shape;6613;g30780e67941_0_10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720</a:t>
            </a:fld>
            <a:endParaRPr/>
          </a:p>
        </p:txBody>
      </p:sp>
      <p:sp>
        <p:nvSpPr>
          <p:cNvPr id="6614" name="Google Shape;6614;g30780e67941_0_10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5" name="Google Shape;6615;g30780e67941_0_10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6" name="Google Shape;6616;g30780e67941_0_103" title="370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0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617" name="Google Shape;6617;g30780e67941_0_103"/>
          <p:cNvSpPr txBox="1"/>
          <p:nvPr/>
        </p:nvSpPr>
        <p:spPr>
          <a:xfrm>
            <a:off x="605850" y="154850"/>
            <a:ext cx="86943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3" name="Google Shape;6623;g30780e67941_0_11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721</a:t>
            </a:fld>
            <a:endParaRPr/>
          </a:p>
        </p:txBody>
      </p:sp>
      <p:sp>
        <p:nvSpPr>
          <p:cNvPr id="6624" name="Google Shape;6624;g30780e67941_0_11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5" name="Google Shape;6625;g30780e67941_0_112" title="371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757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1" name="Google Shape;6631;g30780e67941_0_184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722</a:t>
            </a:fld>
            <a:endParaRPr/>
          </a:p>
        </p:txBody>
      </p:sp>
      <p:sp>
        <p:nvSpPr>
          <p:cNvPr id="6632" name="Google Shape;6632;g30780e67941_0_184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3" name="Google Shape;6633;g30780e67941_0_18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4" name="Google Shape;6634;g30780e67941_0_184" title="371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757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635" name="Google Shape;6635;g30780e67941_0_184"/>
          <p:cNvSpPr txBox="1"/>
          <p:nvPr/>
        </p:nvSpPr>
        <p:spPr>
          <a:xfrm>
            <a:off x="605850" y="154850"/>
            <a:ext cx="86943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1" name="Google Shape;6641;g30b2223632b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723</a:t>
            </a:fld>
            <a:endParaRPr/>
          </a:p>
        </p:txBody>
      </p:sp>
      <p:sp>
        <p:nvSpPr>
          <p:cNvPr id="6642" name="Google Shape;6642;g30b2223632b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3" name="Google Shape;6643;g30b2223632b_0_0" title="372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54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9" name="Google Shape;6649;g30b2223632b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724</a:t>
            </a:fld>
            <a:endParaRPr/>
          </a:p>
        </p:txBody>
      </p:sp>
      <p:sp>
        <p:nvSpPr>
          <p:cNvPr id="6650" name="Google Shape;6650;g30b2223632b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1" name="Google Shape;6651;g30b2223632b_0_7" title="372.mkv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05415"/>
            <a:ext cx="9075706" cy="510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2" name="Google Shape;6652;g30b2223632b_0_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653" name="Google Shape;6653;g30b2223632b_0_7"/>
          <p:cNvSpPr txBox="1"/>
          <p:nvPr/>
        </p:nvSpPr>
        <p:spPr>
          <a:xfrm>
            <a:off x="605850" y="154850"/>
            <a:ext cx="86943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9" name="Google Shape;6659;g30ccf314313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725</a:t>
            </a:fld>
            <a:endParaRPr/>
          </a:p>
        </p:txBody>
      </p:sp>
      <p:sp>
        <p:nvSpPr>
          <p:cNvPr id="6660" name="Google Shape;6660;g30ccf314313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1" name="Google Shape;6661;g30ccf314313_0_0" title="373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825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7" name="Google Shape;6667;g30ccf314313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726</a:t>
            </a:fld>
            <a:endParaRPr/>
          </a:p>
        </p:txBody>
      </p:sp>
      <p:sp>
        <p:nvSpPr>
          <p:cNvPr id="6668" name="Google Shape;6668;g30ccf314313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9" name="Google Shape;6669;g30ccf314313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0" name="Google Shape;6670;g30ccf314313_0_7" title="373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825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671" name="Google Shape;6671;g30ccf314313_0_7"/>
          <p:cNvSpPr txBox="1"/>
          <p:nvPr/>
        </p:nvSpPr>
        <p:spPr>
          <a:xfrm>
            <a:off x="479200" y="138425"/>
            <a:ext cx="8838600" cy="6606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7" name="Google Shape;6677;g3132e239851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727</a:t>
            </a:fld>
            <a:endParaRPr/>
          </a:p>
        </p:txBody>
      </p:sp>
      <p:sp>
        <p:nvSpPr>
          <p:cNvPr id="6678" name="Google Shape;6678;g3132e239851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9" name="Google Shape;6679;g3132e239851_1_0" title="374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38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5" name="Google Shape;6685;g3132e239851_1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728</a:t>
            </a:fld>
            <a:endParaRPr/>
          </a:p>
        </p:txBody>
      </p:sp>
      <p:sp>
        <p:nvSpPr>
          <p:cNvPr id="6686" name="Google Shape;6686;g3132e239851_1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7" name="Google Shape;6687;g3132e239851_1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688" name="Google Shape;6688;g3132e239851_1_7"/>
          <p:cNvSpPr txBox="1"/>
          <p:nvPr/>
        </p:nvSpPr>
        <p:spPr>
          <a:xfrm>
            <a:off x="606275" y="221000"/>
            <a:ext cx="85299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	pumping: repeated fanning of any sail either by pulling in and releasing the sail or by vertical or athwartships body movement.</a:t>
            </a:r>
            <a:endParaRPr/>
          </a:p>
        </p:txBody>
      </p:sp>
      <p:pic>
        <p:nvPicPr>
          <p:cNvPr id="6689" name="Google Shape;6689;g3132e239851_1_7" title="374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2383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5" name="Google Shape;6695;g3135838383f_0_8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729</a:t>
            </a:fld>
            <a:endParaRPr/>
          </a:p>
        </p:txBody>
      </p:sp>
      <p:sp>
        <p:nvSpPr>
          <p:cNvPr id="6696" name="Google Shape;6696;g3135838383f_0_8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7" name="Google Shape;6697;g3135838383f_0_81" title="375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57315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11c7a90c08_0_26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</a:t>
            </a:fld>
            <a:endParaRPr/>
          </a:p>
        </p:txBody>
      </p:sp>
      <p:sp>
        <p:nvSpPr>
          <p:cNvPr id="779" name="Google Shape;779;g111c7a90c08_0_26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g111c7a90c08_0_265" title="00035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75" y="145177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g111c7a90c08_0_26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82" name="Google Shape;782;g111c7a90c08_0_265"/>
          <p:cNvGraphicFramePr/>
          <p:nvPr/>
        </p:nvGraphicFramePr>
        <p:xfrm>
          <a:off x="414875" y="16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3" name="Google Shape;6703;g3135838383f_0_8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730</a:t>
            </a:fld>
            <a:endParaRPr/>
          </a:p>
        </p:txBody>
      </p:sp>
      <p:sp>
        <p:nvSpPr>
          <p:cNvPr id="6704" name="Google Shape;6704;g3135838383f_0_8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5" name="Google Shape;6705;g3135838383f_0_8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6" name="Google Shape;6706;g3135838383f_0_88" title="375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057315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707" name="Google Shape;6707;g3135838383f_0_88"/>
          <p:cNvSpPr txBox="1"/>
          <p:nvPr/>
        </p:nvSpPr>
        <p:spPr>
          <a:xfrm>
            <a:off x="606275" y="221000"/>
            <a:ext cx="85299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42.2(a)   pompare (pumping): ripetuti sventagliamenti di qualsiasi vela, ottenuti sia cazzando e lascando la vela sia creati da movimenti del corpo verticali o trasversali.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3" name="Google Shape;6713;g3137c7ffbac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731</a:t>
            </a:fld>
            <a:endParaRPr/>
          </a:p>
        </p:txBody>
      </p:sp>
      <p:sp>
        <p:nvSpPr>
          <p:cNvPr id="6714" name="Google Shape;6714;g3137c7ffbac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15" name="Google Shape;6715;g3137c7ffbac_0_0" title="376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1" name="Google Shape;6721;g3137c7ffbac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732</a:t>
            </a:fld>
            <a:endParaRPr/>
          </a:p>
        </p:txBody>
      </p:sp>
      <p:sp>
        <p:nvSpPr>
          <p:cNvPr id="6722" name="Google Shape;6722;g3137c7ffbac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376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3" name="Google Shape;6723;g3137c7ffbac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4" name="Google Shape;6724;g3137c7ffbac_0_7" title="376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531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725" name="Google Shape;6725;g3137c7ffbac_0_7"/>
          <p:cNvSpPr txBox="1"/>
          <p:nvPr/>
        </p:nvSpPr>
        <p:spPr>
          <a:xfrm>
            <a:off x="713475" y="221025"/>
            <a:ext cx="81999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1" name="Google Shape;6731;g313e6a4c5be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733</a:t>
            </a:fld>
            <a:endParaRPr/>
          </a:p>
        </p:txBody>
      </p:sp>
      <p:sp>
        <p:nvSpPr>
          <p:cNvPr id="6732" name="Google Shape;6732;g313e6a4c5be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3" name="Google Shape;6733;g313e6a4c5be_0_0" title="377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8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9" name="Google Shape;6739;g313e6a4c5be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734</a:t>
            </a:fld>
            <a:endParaRPr/>
          </a:p>
        </p:txBody>
      </p:sp>
      <p:sp>
        <p:nvSpPr>
          <p:cNvPr id="6740" name="Google Shape;6740;g313e6a4c5be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377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1" name="Google Shape;6741;g313e6a4c5be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2" name="Google Shape;6742;g313e6a4c5be_0_7" title="377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3184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743" name="Google Shape;6743;g313e6a4c5be_0_7"/>
          <p:cNvSpPr txBox="1"/>
          <p:nvPr/>
        </p:nvSpPr>
        <p:spPr>
          <a:xfrm>
            <a:off x="724150" y="336376"/>
            <a:ext cx="84120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/>
              <a:t>  </a:t>
            </a: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9" name="Google Shape;6749;g31623ecc8d9_0_2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735</a:t>
            </a:fld>
            <a:endParaRPr/>
          </a:p>
        </p:txBody>
      </p:sp>
      <p:sp>
        <p:nvSpPr>
          <p:cNvPr id="6750" name="Google Shape;6750;g31623ecc8d9_0_2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1" name="Google Shape;6751;g31623ecc8d9_0_2" title="378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0" y="114022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7" name="Google Shape;6757;g31623ecc8d9_0_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736</a:t>
            </a:fld>
            <a:endParaRPr/>
          </a:p>
        </p:txBody>
      </p:sp>
      <p:sp>
        <p:nvSpPr>
          <p:cNvPr id="6758" name="Google Shape;6758;g31623ecc8d9_0_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378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9" name="Google Shape;6759;g31623ecc8d9_0_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760" name="Google Shape;6760;g31623ecc8d9_0_9"/>
          <p:cNvSpPr txBox="1"/>
          <p:nvPr/>
        </p:nvSpPr>
        <p:spPr>
          <a:xfrm>
            <a:off x="724150" y="336376"/>
            <a:ext cx="8412000" cy="6309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pump may be prohibited under rule 42.1.</a:t>
            </a:r>
            <a:endParaRPr/>
          </a:p>
        </p:txBody>
      </p:sp>
      <p:pic>
        <p:nvPicPr>
          <p:cNvPr id="6761" name="Google Shape;6761;g31623ecc8d9_0_9" title="378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0" y="1140227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7" name="Google Shape;6767;g31623ecc8d9_0_18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737</a:t>
            </a:fld>
            <a:endParaRPr/>
          </a:p>
        </p:txBody>
      </p:sp>
      <p:sp>
        <p:nvSpPr>
          <p:cNvPr id="6768" name="Google Shape;6768;g31623ecc8d9_0_18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9" name="Google Shape;6769;g31623ecc8d9_0_18" title="379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00" y="11746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5" name="Google Shape;6775;g31623ecc8d9_0_2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738</a:t>
            </a:fld>
            <a:endParaRPr/>
          </a:p>
        </p:txBody>
      </p:sp>
      <p:sp>
        <p:nvSpPr>
          <p:cNvPr id="6776" name="Google Shape;6776;g31623ecc8d9_0_2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379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7" name="Google Shape;6777;g31623ecc8d9_0_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778" name="Google Shape;6778;g31623ecc8d9_0_25"/>
          <p:cNvSpPr txBox="1"/>
          <p:nvPr/>
        </p:nvSpPr>
        <p:spPr>
          <a:xfrm>
            <a:off x="724150" y="336376"/>
            <a:ext cx="84120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(b)-1  Rocking: repeated rolling of the boat, induced by body movement.</a:t>
            </a:r>
            <a:endParaRPr/>
          </a:p>
        </p:txBody>
      </p:sp>
      <p:pic>
        <p:nvPicPr>
          <p:cNvPr id="6779" name="Google Shape;6779;g31623ecc8d9_0_25" title="379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00" y="11746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5" name="Google Shape;6785;g31629587b7b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739</a:t>
            </a:fld>
            <a:endParaRPr/>
          </a:p>
        </p:txBody>
      </p:sp>
      <p:sp>
        <p:nvSpPr>
          <p:cNvPr id="6786" name="Google Shape;6786;g31629587b7b_0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380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7" name="Google Shape;6787;g31629587b7b_0_0" title="380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50" y="9488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1113f97cce_0_22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</a:t>
            </a:fld>
            <a:endParaRPr/>
          </a:p>
        </p:txBody>
      </p:sp>
      <p:sp>
        <p:nvSpPr>
          <p:cNvPr id="789" name="Google Shape;789;g11113f97cce_0_22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Google Shape;790;g11113f97cce_0_221" title="0003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3" name="Google Shape;6793;g31629587b7b_0_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740</a:t>
            </a:fld>
            <a:endParaRPr/>
          </a:p>
        </p:txBody>
      </p:sp>
      <p:sp>
        <p:nvSpPr>
          <p:cNvPr id="6794" name="Google Shape;6794;g31629587b7b_0_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380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5" name="Google Shape;6795;g31629587b7b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796" name="Google Shape;6796;g31629587b7b_0_7"/>
          <p:cNvSpPr txBox="1"/>
          <p:nvPr/>
        </p:nvSpPr>
        <p:spPr>
          <a:xfrm>
            <a:off x="724150" y="336376"/>
            <a:ext cx="8412000" cy="4002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42.2(b).1  Dondolare (rocking): rollio ripetuto della barca, prodotto da movimenti del corpo</a:t>
            </a:r>
            <a:endParaRPr/>
          </a:p>
        </p:txBody>
      </p:sp>
      <p:pic>
        <p:nvPicPr>
          <p:cNvPr id="6797" name="Google Shape;6797;g31629587b7b_0_7" title="380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50" y="9488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3" name="Google Shape;6803;g31629587b7b_0_16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741</a:t>
            </a:fld>
            <a:endParaRPr/>
          </a:p>
        </p:txBody>
      </p:sp>
      <p:sp>
        <p:nvSpPr>
          <p:cNvPr id="6804" name="Google Shape;6804;g31629587b7b_0_16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381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5" name="Google Shape;6805;g31629587b7b_0_16" title="381.mp4">
            <a:hlinkClick r:id="rId3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39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1" name="Google Shape;6811;g31629587b7b_0_23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742</a:t>
            </a:fld>
            <a:endParaRPr/>
          </a:p>
        </p:txBody>
      </p:sp>
      <p:sp>
        <p:nvSpPr>
          <p:cNvPr id="6812" name="Google Shape;6812;g31629587b7b_0_23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381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3" name="Google Shape;6813;g31629587b7b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4" name="Google Shape;6814;g31629587b7b_0_23" title="381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0" y="1142390"/>
            <a:ext cx="9075706" cy="510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815" name="Google Shape;6815;g31629587b7b_0_23"/>
          <p:cNvSpPr txBox="1"/>
          <p:nvPr/>
        </p:nvSpPr>
        <p:spPr>
          <a:xfrm>
            <a:off x="713475" y="221025"/>
            <a:ext cx="81999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6  - 42.1 After a tack when a boat in on her new close-hauled course, body movement clearly propelling the boat is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1" name="Google Shape;6821;g31629587b7b_0_171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743</a:t>
            </a:fld>
            <a:endParaRPr/>
          </a:p>
        </p:txBody>
      </p:sp>
      <p:sp>
        <p:nvSpPr>
          <p:cNvPr id="6822" name="Google Shape;6822;g31629587b7b_0_171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382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3" name="Google Shape;6823;g31629587b7b_0_1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4" name="Google Shape;6824;g31629587b7b_0_171" title="382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0" y="11746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" name="Google Shape;6830;g31629587b7b_0_179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744</a:t>
            </a:fld>
            <a:endParaRPr/>
          </a:p>
        </p:txBody>
      </p:sp>
      <p:sp>
        <p:nvSpPr>
          <p:cNvPr id="6831" name="Google Shape;6831;g31629587b7b_0_179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>
                <a:solidFill>
                  <a:srgbClr val="FFFFFF"/>
                </a:solidFill>
              </a:rPr>
              <a:t>382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2" name="Google Shape;6832;g31629587b7b_0_17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833" name="Google Shape;6833;g31629587b7b_0_179"/>
          <p:cNvSpPr txBox="1"/>
          <p:nvPr/>
        </p:nvSpPr>
        <p:spPr>
          <a:xfrm>
            <a:off x="724150" y="336376"/>
            <a:ext cx="8412000" cy="648000"/>
          </a:xfrm>
          <a:prstGeom prst="rect">
            <a:avLst/>
          </a:prstGeom>
          <a:solidFill>
            <a:srgbClr val="193C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PUMP 3  - 42.2 a - Except when permitted under rule 42.3(c), one pump may be prohibited under rule 42.1.</a:t>
            </a:r>
            <a:endParaRPr/>
          </a:p>
        </p:txBody>
      </p:sp>
      <p:pic>
        <p:nvPicPr>
          <p:cNvPr id="6834" name="Google Shape;6834;g31629587b7b_0_179" title="382.mp4">
            <a:hlinkClick r:id="rId4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0" y="1174640"/>
            <a:ext cx="9075706" cy="510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" name="Google Shape;6840;g11117da37f4_1_5"/>
          <p:cNvSpPr txBox="1"/>
          <p:nvPr/>
        </p:nvSpPr>
        <p:spPr>
          <a:xfrm>
            <a:off x="884700" y="835925"/>
            <a:ext cx="520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1" name="Google Shape;6841;g11117da37f4_1_5"/>
          <p:cNvSpPr txBox="1"/>
          <p:nvPr/>
        </p:nvSpPr>
        <p:spPr>
          <a:xfrm>
            <a:off x="1146725" y="799775"/>
            <a:ext cx="669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2" name="Google Shape;6842;g11117da37f4_1_5"/>
          <p:cNvSpPr txBox="1"/>
          <p:nvPr/>
        </p:nvSpPr>
        <p:spPr>
          <a:xfrm>
            <a:off x="1069001" y="1730013"/>
            <a:ext cx="81429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it-IT" sz="46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It continues... with videos from next races.</a:t>
            </a:r>
            <a:endParaRPr sz="3900" b="0" i="1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3" name="Google Shape;6843;g11117da37f4_1_5"/>
          <p:cNvSpPr txBox="1"/>
          <p:nvPr/>
        </p:nvSpPr>
        <p:spPr>
          <a:xfrm>
            <a:off x="2638852" y="3824725"/>
            <a:ext cx="476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 action="ppaction://hlinksldjump"/>
              </a:rPr>
              <a:t>Return to the beginning</a:t>
            </a:r>
            <a:endParaRPr sz="3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4" name="Google Shape;6844;g11117da37f4_1_5"/>
          <p:cNvSpPr txBox="1"/>
          <p:nvPr/>
        </p:nvSpPr>
        <p:spPr>
          <a:xfrm>
            <a:off x="308225" y="5329577"/>
            <a:ext cx="9287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This presentation was written by Ezio Fonda. The videos in this Power Point have been made by the author, by colleagues or taken from publicly accessible websites. If a competitor wants to remove a video which they are in, please send an email to www@eziofonda.it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" name="Google Shape;6850;g292bc6ea0b6_0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746</a:t>
            </a:fld>
            <a:endParaRPr/>
          </a:p>
        </p:txBody>
      </p:sp>
      <p:sp>
        <p:nvSpPr>
          <p:cNvPr id="6851" name="Google Shape;6851;g292bc6ea0b6_0_0"/>
          <p:cNvSpPr txBox="1"/>
          <p:nvPr/>
        </p:nvSpPr>
        <p:spPr>
          <a:xfrm>
            <a:off x="355650" y="354950"/>
            <a:ext cx="9194700" cy="59958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FF0000"/>
                </a:solidFill>
              </a:rPr>
              <a:t>BASIC RULE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BASIC 2  - 42.1 A kinetic technique not listed in rule 42.2 that propels the boat, and is not one of the permitted actions covered in rule 42.1, is prohibited.</a:t>
            </a:r>
            <a:endParaRPr>
              <a:solidFill>
                <a:srgbClr val="FFFFFF"/>
              </a:solidFill>
            </a:endParaRPr>
          </a:p>
          <a:p>
            <a:pPr marL="0" marR="38100" lvl="0" indent="0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BASIC 4  Except when permitted under rule 42.3, any single action of the body that clearly propels the boat (in any direction) is prohibited.</a:t>
            </a:r>
            <a:endParaRPr>
              <a:solidFill>
                <a:srgbClr val="FFFFFF"/>
              </a:solidFill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BASIC 6  - 42.1 </a:t>
            </a:r>
            <a:r>
              <a:rPr lang="it-IT">
                <a:solidFill>
                  <a:schemeClr val="lt1"/>
                </a:solidFill>
              </a:rPr>
              <a:t>After a tack when a boat in on her new close-hauled course, body movement clearly propelling the boat is prohibited under rule 42.1.</a:t>
            </a:r>
            <a:endParaRPr>
              <a:solidFill>
                <a:schemeClr val="lt1"/>
              </a:solidFill>
            </a:endParaRPr>
          </a:p>
          <a:p>
            <a:pPr marL="0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BASIC 7 - 42.1 - When the speed of a boat clearly drops after she accelerates out of a tack or a gybe, and there is no obvious change of wind speed or direction, the exception in rule 42.3(b) does not apply and the boat breaks rule 42.1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FFFFFF"/>
                </a:solidFill>
              </a:rPr>
              <a:t> </a:t>
            </a:r>
            <a:r>
              <a:rPr lang="it-IT" sz="1300">
                <a:solidFill>
                  <a:srgbClr val="FF0000"/>
                </a:solidFill>
              </a:rPr>
              <a:t> </a:t>
            </a:r>
            <a:endParaRPr sz="13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FF0000"/>
                </a:solidFill>
              </a:rPr>
              <a:t>PUMPING</a:t>
            </a:r>
            <a:endParaRPr sz="1600" b="1">
              <a:solidFill>
                <a:srgbClr val="FF0000"/>
              </a:solidFill>
            </a:endParaRPr>
          </a:p>
          <a:p>
            <a:pPr marL="89999" marR="25400" lvl="0" indent="9525" algn="l" rtl="0">
              <a:lnSpc>
                <a:spcPct val="12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42.2(a)   	pumping: repeated fanning of any sail either by pulling in and releasing the sail or by vertical or athwartships body movement.</a:t>
            </a:r>
            <a:endParaRPr>
              <a:solidFill>
                <a:srgbClr val="FFFFFF"/>
              </a:solidFill>
            </a:endParaRPr>
          </a:p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PUMP 1 - 42.2 a -  Fanning is moving a sail in and out not in response to wind shifts, gusts or waves.</a:t>
            </a:r>
            <a:endParaRPr>
              <a:solidFill>
                <a:srgbClr val="FFFFFF"/>
              </a:solidFill>
            </a:endParaRPr>
          </a:p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PUMP 3  </a:t>
            </a:r>
            <a:r>
              <a:rPr lang="it-IT">
                <a:solidFill>
                  <a:schemeClr val="lt1"/>
                </a:solidFill>
              </a:rPr>
              <a:t>- 42.2 a - </a:t>
            </a:r>
            <a:r>
              <a:rPr lang="it-IT">
                <a:solidFill>
                  <a:srgbClr val="FFFFFF"/>
                </a:solidFill>
              </a:rPr>
              <a:t>Except when permitted under rule 42.3(c), one pump may be prohibited under rule 42.1.</a:t>
            </a:r>
            <a:endParaRPr>
              <a:solidFill>
                <a:srgbClr val="FFFFFF"/>
              </a:solidFill>
            </a:endParaRPr>
          </a:p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PUMP 6  </a:t>
            </a:r>
            <a:r>
              <a:rPr lang="it-IT">
                <a:solidFill>
                  <a:schemeClr val="lt1"/>
                </a:solidFill>
              </a:rPr>
              <a:t>- 42.2 a - </a:t>
            </a:r>
            <a:r>
              <a:rPr lang="it-IT">
                <a:solidFill>
                  <a:srgbClr val="FFFFFF"/>
                </a:solidFill>
              </a:rPr>
              <a:t>Repeated flicks of a sail due to body pumping are prohibited.</a:t>
            </a:r>
            <a:endParaRPr>
              <a:solidFill>
                <a:srgbClr val="FFFFFF"/>
              </a:solidFill>
            </a:endParaRPr>
          </a:p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PUMP 8 </a:t>
            </a:r>
            <a:r>
              <a:rPr lang="it-IT">
                <a:solidFill>
                  <a:schemeClr val="lt1"/>
                </a:solidFill>
              </a:rPr>
              <a:t>- 42.2 a - </a:t>
            </a:r>
            <a:r>
              <a:rPr lang="it-IT">
                <a:solidFill>
                  <a:srgbClr val="FFFFFF"/>
                </a:solidFill>
              </a:rPr>
              <a:t> If a boat </a:t>
            </a:r>
            <a:r>
              <a:rPr lang="it-IT" b="1">
                <a:solidFill>
                  <a:srgbClr val="FFFFFF"/>
                </a:solidFill>
              </a:rPr>
              <a:t>repeats</a:t>
            </a:r>
            <a:r>
              <a:rPr lang="it-IT">
                <a:solidFill>
                  <a:srgbClr val="FFFFFF"/>
                </a:solidFill>
              </a:rPr>
              <a:t> an unsuccessful attempt to plane or surf, she is in the yellow light area. A</a:t>
            </a:r>
            <a:endParaRPr>
              <a:solidFill>
                <a:srgbClr val="FFFFFF"/>
              </a:solidFill>
            </a:endParaRPr>
          </a:p>
          <a:p>
            <a:pPr marL="889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third consecutive unsuccessful attempt is prohibited.</a:t>
            </a:r>
            <a:endParaRPr>
              <a:solidFill>
                <a:srgbClr val="FFFFFF"/>
              </a:solidFill>
            </a:endParaRPr>
          </a:p>
          <a:p>
            <a:pPr marL="76200" lvl="0" indent="0" algn="l" rt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PUMP 12  </a:t>
            </a:r>
            <a:r>
              <a:rPr lang="it-IT">
                <a:solidFill>
                  <a:schemeClr val="lt1"/>
                </a:solidFill>
              </a:rPr>
              <a:t>- 42.2 a - </a:t>
            </a:r>
            <a:r>
              <a:rPr lang="it-IT">
                <a:solidFill>
                  <a:srgbClr val="FFFFFF"/>
                </a:solidFill>
              </a:rPr>
              <a:t>The exception in rule 42.3(c)(1) does not apply to a boat that is already surfing or planing. </a:t>
            </a:r>
            <a:endParaRPr>
              <a:solidFill>
                <a:srgbClr val="FFFFFF"/>
              </a:solidFill>
            </a:endParaRPr>
          </a:p>
          <a:p>
            <a:pPr marL="89999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FF0000"/>
                </a:solidFill>
              </a:rPr>
              <a:t>ROCKING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/>
              <a:t>  </a:t>
            </a:r>
            <a:r>
              <a:rPr lang="it-IT">
                <a:solidFill>
                  <a:srgbClr val="FFFFFF"/>
                </a:solidFill>
              </a:rPr>
              <a:t>42.2 (b)-1  Rocking: repeated rolling of the boat, induced by body movement.</a:t>
            </a:r>
            <a:endParaRPr>
              <a:solidFill>
                <a:srgbClr val="FFFFFF"/>
              </a:solidFill>
            </a:endParaRPr>
          </a:p>
          <a:p>
            <a:pPr marL="89999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7" name="Google Shape;6857;g292bc6ea0b6_0_1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747</a:t>
            </a:fld>
            <a:endParaRPr/>
          </a:p>
        </p:txBody>
      </p:sp>
      <p:sp>
        <p:nvSpPr>
          <p:cNvPr id="6858" name="Google Shape;6858;g292bc6ea0b6_0_10"/>
          <p:cNvSpPr txBox="1"/>
          <p:nvPr/>
        </p:nvSpPr>
        <p:spPr>
          <a:xfrm>
            <a:off x="409775" y="373200"/>
            <a:ext cx="9194700" cy="6219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1524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(b)-2  Rocking: repeated rolling of the boat, induced by repeated adjustment of the sails or centreboard</a:t>
            </a:r>
            <a:endParaRPr>
              <a:solidFill>
                <a:schemeClr val="lt1"/>
              </a:solidFill>
            </a:endParaRPr>
          </a:p>
          <a:p>
            <a:pPr marL="88900" marR="15113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42.2 (b)-3  Rocking: repeated rolling of the boat, induced by steering</a:t>
            </a:r>
            <a:endParaRPr>
              <a:solidFill>
                <a:schemeClr val="lt1"/>
              </a:solidFill>
            </a:endParaRPr>
          </a:p>
          <a:p>
            <a:pPr marL="89999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5  - 42.2b - single body movement that is immediately followed by repeated rolling of the boat is prohibited.</a:t>
            </a:r>
            <a:endParaRPr>
              <a:solidFill>
                <a:schemeClr val="lt1"/>
              </a:solidFill>
            </a:endParaRPr>
          </a:p>
          <a:p>
            <a:pPr marL="89999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6 - 42.2b -  Heeling to windward to facilitate bearing away and heeling to leeward to facilitate heading up are permitted. The heeling of the boat has to be consistent with the boat's turn.</a:t>
            </a:r>
            <a:endParaRPr>
              <a:solidFill>
                <a:schemeClr val="lt1"/>
              </a:solidFill>
            </a:endParaRPr>
          </a:p>
          <a:p>
            <a:pPr marL="89999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lt1"/>
                </a:solidFill>
              </a:rPr>
              <a:t>ROCK 7 - 42.2b - Repeated rolling not linked to wave patterns is rocking prohibited by rule 42.2(b), even if the boat changes course with each roll.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FF0000"/>
                </a:solidFill>
              </a:rPr>
              <a:t>OOCHING</a:t>
            </a:r>
            <a:endParaRPr sz="1600" b="1">
              <a:solidFill>
                <a:srgbClr val="FF0000"/>
              </a:solidFill>
            </a:endParaRPr>
          </a:p>
          <a:p>
            <a:pPr marL="88900" marR="151130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42.2 (c)  Ooching: sudden forward body movement, stopped abruptly;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 OOCH 2 - 42.2 c -  Torquing on flat water is prohibited.</a:t>
            </a:r>
            <a:endParaRPr>
              <a:solidFill>
                <a:srgbClr val="FFFFFF"/>
              </a:solidFill>
            </a:endParaRPr>
          </a:p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FF0000"/>
                </a:solidFill>
              </a:rPr>
              <a:t>SCULLING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42.2 (d) Sculling: repeated movement of the helm that is either forceful or that propels the boat forward or prevents her from moving astern;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SCULL 2 </a:t>
            </a:r>
            <a:r>
              <a:rPr lang="it-IT">
                <a:solidFill>
                  <a:schemeClr val="lt1"/>
                </a:solidFill>
              </a:rPr>
              <a:t>- 42.2 d -</a:t>
            </a:r>
            <a:r>
              <a:rPr lang="it-IT">
                <a:solidFill>
                  <a:srgbClr val="FFFFFF"/>
                </a:solidFill>
              </a:rPr>
              <a:t> After a boat has sculled in one direction, further connected sculling to offset the first sculling action is  prohibited.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SCULL 3  </a:t>
            </a:r>
            <a:r>
              <a:rPr lang="it-IT">
                <a:solidFill>
                  <a:schemeClr val="lt1"/>
                </a:solidFill>
              </a:rPr>
              <a:t>- 42.2 d - </a:t>
            </a:r>
            <a:r>
              <a:rPr lang="it-IT">
                <a:solidFill>
                  <a:srgbClr val="FFFFFF"/>
                </a:solidFill>
              </a:rPr>
              <a:t>Sculling to offset steering of the boat caused by backing a sail is prohibited.</a:t>
            </a:r>
            <a:endParaRPr>
              <a:solidFill>
                <a:srgbClr val="FFFFFF"/>
              </a:solidFill>
            </a:endParaRPr>
          </a:p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FF0000"/>
                </a:solidFill>
              </a:rPr>
              <a:t>TACKS/GYBES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/>
              <a:t> </a:t>
            </a:r>
            <a:endParaRPr sz="1300"/>
          </a:p>
          <a:p>
            <a:pPr marL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42.2 (e)  Repeated tacks or gybes unrelated to changes in the wind or to tactical considerations.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marL="89999" marR="381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" name="Google Shape;6864;g22d1bff8f3b_1_0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748</a:t>
            </a:fld>
            <a:endParaRPr/>
          </a:p>
        </p:txBody>
      </p:sp>
      <p:sp>
        <p:nvSpPr>
          <p:cNvPr id="6865" name="Google Shape;6865;g22d1bff8f3b_1_0"/>
          <p:cNvSpPr txBox="1"/>
          <p:nvPr/>
        </p:nvSpPr>
        <p:spPr>
          <a:xfrm>
            <a:off x="3007950" y="2967300"/>
            <a:ext cx="389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Waiting for the video to download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6" name="Google Shape;6866;g22d1bff8f3b_1_0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7" name="Google Shape;6867;g22d1bff8f3b_1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3" name="Google Shape;6873;g1f3b5d65583_6_357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749</a:t>
            </a:fld>
            <a:endParaRPr/>
          </a:p>
        </p:txBody>
      </p:sp>
      <p:sp>
        <p:nvSpPr>
          <p:cNvPr id="6874" name="Google Shape;6874;g1f3b5d65583_6_357"/>
          <p:cNvSpPr txBox="1"/>
          <p:nvPr/>
        </p:nvSpPr>
        <p:spPr>
          <a:xfrm>
            <a:off x="3007950" y="2967300"/>
            <a:ext cx="389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Waiting for the video to download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5" name="Google Shape;6875;g1f3b5d65583_6_357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11c7a90c08_0_27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75</a:t>
            </a:fld>
            <a:endParaRPr/>
          </a:p>
        </p:txBody>
      </p:sp>
      <p:sp>
        <p:nvSpPr>
          <p:cNvPr id="797" name="Google Shape;797;g111c7a90c08_0_27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g111c7a90c08_0_272" title="0003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g111c7a90c08_0_27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" name="Google Shape;6881;g1f3b5d65583_6_365"/>
          <p:cNvSpPr txBox="1">
            <a:spLocks noGrp="1"/>
          </p:cNvSpPr>
          <p:nvPr>
            <p:ph type="sldNum" idx="12"/>
          </p:nvPr>
        </p:nvSpPr>
        <p:spPr>
          <a:xfrm>
            <a:off x="9136183" y="6418275"/>
            <a:ext cx="468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750</a:t>
            </a:fld>
            <a:endParaRPr/>
          </a:p>
        </p:txBody>
      </p:sp>
      <p:pic>
        <p:nvPicPr>
          <p:cNvPr id="6882" name="Google Shape;6882;g1f3b5d65583_6_36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3" name="Google Shape;6883;g1f3b5d65583_6_365"/>
          <p:cNvSpPr txBox="1"/>
          <p:nvPr/>
        </p:nvSpPr>
        <p:spPr>
          <a:xfrm>
            <a:off x="3007950" y="2967300"/>
            <a:ext cx="389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Waiting for the video to download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4" name="Google Shape;6884;g1f3b5d65583_6_365"/>
          <p:cNvSpPr txBox="1"/>
          <p:nvPr/>
        </p:nvSpPr>
        <p:spPr>
          <a:xfrm>
            <a:off x="259351" y="6410625"/>
            <a:ext cx="580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1113f97cce_0_23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76</a:t>
            </a:fld>
            <a:endParaRPr/>
          </a:p>
        </p:txBody>
      </p:sp>
      <p:sp>
        <p:nvSpPr>
          <p:cNvPr id="806" name="Google Shape;806;g11113f97cce_0_23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7" name="Google Shape;807;g11113f97cce_0_234" title="0003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11c7a90c08_0_27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77</a:t>
            </a:fld>
            <a:endParaRPr/>
          </a:p>
        </p:txBody>
      </p:sp>
      <p:sp>
        <p:nvSpPr>
          <p:cNvPr id="814" name="Google Shape;814;g111c7a90c08_0_27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5" name="Google Shape;815;g111c7a90c08_0_279" title="00037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88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111c7a90c08_0_27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7" name="Google Shape;817;g111c7a90c08_0_279"/>
          <p:cNvGraphicFramePr/>
          <p:nvPr/>
        </p:nvGraphicFramePr>
        <p:xfrm>
          <a:off x="414875" y="16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Heeling to windward to facilitate bearing away and heeling to leeward to facilitate heading up are permitted.  The heeling of the boat has to be consistent with boat’s turn.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1113f97cce_0_24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78</a:t>
            </a:fld>
            <a:endParaRPr/>
          </a:p>
        </p:txBody>
      </p:sp>
      <p:sp>
        <p:nvSpPr>
          <p:cNvPr id="824" name="Google Shape;824;g11113f97cce_0_24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Google Shape;825;g11113f97cce_0_247" title="00038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2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11c7a90c08_0_28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79</a:t>
            </a:fld>
            <a:endParaRPr/>
          </a:p>
        </p:txBody>
      </p:sp>
      <p:sp>
        <p:nvSpPr>
          <p:cNvPr id="832" name="Google Shape;832;g111c7a90c08_0_28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3" name="Google Shape;833;g111c7a90c08_0_286" title="00038.mkv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25" y="1388525"/>
            <a:ext cx="8657246" cy="48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g111c7a90c08_0_28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35" name="Google Shape;835;g111c7a90c08_0_286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flicks of a sail due to body pumping are prohibited.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fd46cf6ae_0_6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  <p:sp>
        <p:nvSpPr>
          <p:cNvPr id="206" name="Google Shape;206;g10fd46cf6ae_0_6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g10fd46cf6ae_0_65" title="0000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00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1113f97cce_0_260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80</a:t>
            </a:fld>
            <a:endParaRPr/>
          </a:p>
        </p:txBody>
      </p:sp>
      <p:sp>
        <p:nvSpPr>
          <p:cNvPr id="842" name="Google Shape;842;g11113f97cce_0_26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3" name="Google Shape;843;g11113f97cce_0_260" title="0003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525" y="1588700"/>
            <a:ext cx="7944077" cy="446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11c7a90c08_0_29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81</a:t>
            </a:fld>
            <a:endParaRPr/>
          </a:p>
        </p:txBody>
      </p:sp>
      <p:sp>
        <p:nvSpPr>
          <p:cNvPr id="850" name="Google Shape;850;g111c7a90c08_0_29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00039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1" name="Google Shape;851;g111c7a90c08_0_293" title="0003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525" y="1588700"/>
            <a:ext cx="7944077" cy="446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g111c7a90c08_0_29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1113f97cce_0_286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82</a:t>
            </a:fld>
            <a:endParaRPr/>
          </a:p>
        </p:txBody>
      </p:sp>
      <p:sp>
        <p:nvSpPr>
          <p:cNvPr id="859" name="Google Shape;859;g11113f97cce_0_28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g11113f97cce_0_286" title="0004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11c7a90c08_0_307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83</a:t>
            </a:fld>
            <a:endParaRPr/>
          </a:p>
        </p:txBody>
      </p:sp>
      <p:sp>
        <p:nvSpPr>
          <p:cNvPr id="867" name="Google Shape;867;g111c7a90c08_0_30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00041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8" name="Google Shape;868;g111c7a90c08_0_307" title="00041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39977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g111c7a90c08_0_30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1113f97cce_0_299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84</a:t>
            </a:fld>
            <a:endParaRPr/>
          </a:p>
        </p:txBody>
      </p:sp>
      <p:sp>
        <p:nvSpPr>
          <p:cNvPr id="876" name="Google Shape;876;g11113f97cce_0_29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7" name="Google Shape;877;g11113f97cce_0_299" title="0004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460800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111c7a90c08_0_31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85</a:t>
            </a:fld>
            <a:endParaRPr/>
          </a:p>
        </p:txBody>
      </p:sp>
      <p:sp>
        <p:nvSpPr>
          <p:cNvPr id="884" name="Google Shape;884;g111c7a90c08_0_31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00042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5" name="Google Shape;885;g111c7a90c08_0_314" title="00042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75" y="1537000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111c7a90c08_0_31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87" name="Google Shape;887;g111c7a90c08_0_314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0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11113f97cce_0_32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86</a:t>
            </a:fld>
            <a:endParaRPr/>
          </a:p>
        </p:txBody>
      </p:sp>
      <p:sp>
        <p:nvSpPr>
          <p:cNvPr id="894" name="Google Shape;894;g11113f97cce_0_32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5" name="Google Shape;895;g11113f97cce_0_325" title="0004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451775"/>
            <a:ext cx="8617200" cy="48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11c7a90c08_0_32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87</a:t>
            </a:fld>
            <a:endParaRPr/>
          </a:p>
        </p:txBody>
      </p:sp>
      <p:sp>
        <p:nvSpPr>
          <p:cNvPr id="902" name="Google Shape;902;g111c7a90c08_0_32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00043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g111c7a90c08_0_321" title="00043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00" y="145177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111c7a90c08_0_3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05" name="Google Shape;905;g111c7a90c08_0_321"/>
          <p:cNvGraphicFramePr/>
          <p:nvPr/>
        </p:nvGraphicFramePr>
        <p:xfrm>
          <a:off x="392450" y="18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The exception in rule 42.3(c)(1) does not apply to a boat that is already surfing or planing.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11113f97cce_0_33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88</a:t>
            </a:fld>
            <a:endParaRPr/>
          </a:p>
        </p:txBody>
      </p:sp>
      <p:sp>
        <p:nvSpPr>
          <p:cNvPr id="912" name="Google Shape;912;g11113f97cce_0_33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3" name="Google Shape;913;g11113f97cce_0_338" title="0004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438" y="1618050"/>
            <a:ext cx="7609123" cy="428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11c7a90c08_0_32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89</a:t>
            </a:fld>
            <a:endParaRPr/>
          </a:p>
        </p:txBody>
      </p:sp>
      <p:sp>
        <p:nvSpPr>
          <p:cNvPr id="920" name="Google Shape;920;g111c7a90c08_0_32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00044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" name="Google Shape;921;g111c7a90c08_0_328" title="0004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438" y="1618050"/>
            <a:ext cx="7609123" cy="428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g111c7a90c08_0_3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23" name="Google Shape;923;g111c7a90c08_0_328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Rock 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42.2(b)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Repeated rolling not linked to wave patterns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1c7a90c08_0_48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  <p:sp>
        <p:nvSpPr>
          <p:cNvPr id="214" name="Google Shape;214;g111c7a90c08_0_48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00004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g111c7a90c08_0_48" title="00004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00" y="1388525"/>
            <a:ext cx="8617200" cy="48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11c7a90c08_0_4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13148b261_0_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90</a:t>
            </a:fld>
            <a:endParaRPr/>
          </a:p>
        </p:txBody>
      </p:sp>
      <p:sp>
        <p:nvSpPr>
          <p:cNvPr id="930" name="Google Shape;930;g1113148b261_0_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g1113148b261_0_1" title="0004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750" y="1564650"/>
            <a:ext cx="7793352" cy="43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11c7a90c08_0_342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91</a:t>
            </a:fld>
            <a:endParaRPr/>
          </a:p>
        </p:txBody>
      </p:sp>
      <p:sp>
        <p:nvSpPr>
          <p:cNvPr id="938" name="Google Shape;938;g111c7a90c08_0_342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00046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g111c7a90c08_0_342" title="00046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750" y="1564650"/>
            <a:ext cx="7793352" cy="43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g111c7a90c08_0_3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11113f97cce_0_364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92</a:t>
            </a:fld>
            <a:endParaRPr/>
          </a:p>
        </p:txBody>
      </p:sp>
      <p:sp>
        <p:nvSpPr>
          <p:cNvPr id="947" name="Google Shape;947;g11113f97cce_0_364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g11113f97cce_0_364" title="0004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175" y="1703850"/>
            <a:ext cx="7575648" cy="426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111c7a90c08_0_349"/>
          <p:cNvSpPr txBox="1">
            <a:spLocks noGrp="1"/>
          </p:cNvSpPr>
          <p:nvPr>
            <p:ph type="sldNum" idx="12"/>
          </p:nvPr>
        </p:nvSpPr>
        <p:spPr>
          <a:xfrm>
            <a:off x="9339281" y="6418275"/>
            <a:ext cx="407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93</a:t>
            </a:fld>
            <a:endParaRPr/>
          </a:p>
        </p:txBody>
      </p:sp>
      <p:sp>
        <p:nvSpPr>
          <p:cNvPr id="955" name="Google Shape;955;g111c7a90c08_0_349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00047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6" name="Google Shape;956;g111c7a90c08_0_349" title="00047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175" y="1703850"/>
            <a:ext cx="7575648" cy="426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g111c7a90c08_0_34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11113f97cce_0_351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94</a:t>
            </a:fld>
            <a:endParaRPr/>
          </a:p>
        </p:txBody>
      </p:sp>
      <p:sp>
        <p:nvSpPr>
          <p:cNvPr id="964" name="Google Shape;964;g11113f97cce_0_351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g11113f97cce_0_351" title="0004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775" y="1615400"/>
            <a:ext cx="7985952" cy="449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11c7a90c08_0_335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95</a:t>
            </a:fld>
            <a:endParaRPr/>
          </a:p>
        </p:txBody>
      </p:sp>
      <p:sp>
        <p:nvSpPr>
          <p:cNvPr id="972" name="Google Shape;972;g111c7a90c08_0_335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00045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3" name="Google Shape;973;g111c7a90c08_0_335" title="00045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775" y="1615400"/>
            <a:ext cx="7985952" cy="449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g111c7a90c08_0_3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75" name="Google Shape;975;g111c7a90c08_0_335"/>
          <p:cNvGraphicFramePr/>
          <p:nvPr/>
        </p:nvGraphicFramePr>
        <p:xfrm>
          <a:off x="366200" y="20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{138931CE-ED04-4050-91B4-70AAA105A4E3}</a:tableStyleId>
              </a:tblPr>
              <a:tblGrid>
                <a:gridCol w="88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Pump 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42.2(a)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>
                          <a:solidFill>
                            <a:srgbClr val="FFFFFF"/>
                          </a:solidFill>
                        </a:rPr>
                        <a:t>Fanning is moving a sail in and out not in response to wind shifts, gusts or waves.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11113f97cce_0_377"/>
          <p:cNvSpPr txBox="1">
            <a:spLocks noGrp="1"/>
          </p:cNvSpPr>
          <p:nvPr>
            <p:ph type="sldNum" idx="12"/>
          </p:nvPr>
        </p:nvSpPr>
        <p:spPr>
          <a:xfrm>
            <a:off x="9339280" y="6418275"/>
            <a:ext cx="37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96</a:t>
            </a:fld>
            <a:endParaRPr/>
          </a:p>
        </p:txBody>
      </p:sp>
      <p:sp>
        <p:nvSpPr>
          <p:cNvPr id="982" name="Google Shape;982;g11113f97cce_0_377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g11113f97cce_0_377" title="0004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75" y="1502250"/>
            <a:ext cx="7893499" cy="444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111c7a90c08_0_356"/>
          <p:cNvSpPr txBox="1">
            <a:spLocks noGrp="1"/>
          </p:cNvSpPr>
          <p:nvPr>
            <p:ph type="sldNum" idx="12"/>
          </p:nvPr>
        </p:nvSpPr>
        <p:spPr>
          <a:xfrm>
            <a:off x="9339283" y="6418275"/>
            <a:ext cx="437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97</a:t>
            </a:fld>
            <a:endParaRPr/>
          </a:p>
        </p:txBody>
      </p:sp>
      <p:sp>
        <p:nvSpPr>
          <p:cNvPr id="990" name="Google Shape;990;g111c7a90c08_0_356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00048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g111c7a90c08_0_356" title="00048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75" y="1502250"/>
            <a:ext cx="7893499" cy="444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g111c7a90c08_0_35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63" y="71010"/>
            <a:ext cx="339625" cy="94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1113f97cce_0_390"/>
          <p:cNvSpPr txBox="1">
            <a:spLocks noGrp="1"/>
          </p:cNvSpPr>
          <p:nvPr>
            <p:ph type="sldNum" idx="12"/>
          </p:nvPr>
        </p:nvSpPr>
        <p:spPr>
          <a:xfrm>
            <a:off x="9339282" y="6418275"/>
            <a:ext cx="422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98</a:t>
            </a:fld>
            <a:endParaRPr/>
          </a:p>
        </p:txBody>
      </p:sp>
      <p:sp>
        <p:nvSpPr>
          <p:cNvPr id="999" name="Google Shape;999;g11113f97cce_0_390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0" name="Google Shape;1000;g11113f97cce_0_390" title="0004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100" y="1585950"/>
            <a:ext cx="7966800" cy="44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11c7a90c08_0_363"/>
          <p:cNvSpPr txBox="1">
            <a:spLocks noGrp="1"/>
          </p:cNvSpPr>
          <p:nvPr>
            <p:ph type="sldNum" idx="12"/>
          </p:nvPr>
        </p:nvSpPr>
        <p:spPr>
          <a:xfrm>
            <a:off x="9339263" y="6418263"/>
            <a:ext cx="26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it-IT"/>
              <a:t>99</a:t>
            </a:fld>
            <a:endParaRPr/>
          </a:p>
        </p:txBody>
      </p:sp>
      <p:sp>
        <p:nvSpPr>
          <p:cNvPr id="1007" name="Google Shape;1007;g111c7a90c08_0_363"/>
          <p:cNvSpPr txBox="1"/>
          <p:nvPr/>
        </p:nvSpPr>
        <p:spPr>
          <a:xfrm>
            <a:off x="259351" y="6410625"/>
            <a:ext cx="580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00049 </a:t>
            </a:r>
            <a:r>
              <a:rPr lang="it-IT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g111c7a90c08_0_363" title="00049.mp4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100" y="1585950"/>
            <a:ext cx="7966800" cy="44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g111c7a90c08_0_36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375" y="72163"/>
            <a:ext cx="339625" cy="9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g111c7a90c08_0_363"/>
          <p:cNvSpPr txBox="1"/>
          <p:nvPr/>
        </p:nvSpPr>
        <p:spPr>
          <a:xfrm>
            <a:off x="544275" y="457200"/>
            <a:ext cx="8327700" cy="615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PUMP 3  - 42.2 a - </a:t>
            </a:r>
            <a:r>
              <a:rPr lang="it-IT">
                <a:solidFill>
                  <a:srgbClr val="FFFFFF"/>
                </a:solidFill>
              </a:rPr>
              <a:t>Except</a:t>
            </a:r>
            <a:r>
              <a:rPr lang="it-IT">
                <a:solidFill>
                  <a:schemeClr val="lt1"/>
                </a:solidFill>
              </a:rPr>
              <a:t> when permitted under rule 42.3(c), one pump may be prohibited under rule 42.1.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udgeCoInterfaces-JM-2">
  <a:themeElements>
    <a:clrScheme name="">
      <a:dk1>
        <a:srgbClr val="333333"/>
      </a:dk1>
      <a:lt1>
        <a:srgbClr val="FFFFFF"/>
      </a:lt1>
      <a:dk2>
        <a:srgbClr val="00004C"/>
      </a:dk2>
      <a:lt2>
        <a:srgbClr val="0000FF"/>
      </a:lt2>
      <a:accent1>
        <a:srgbClr val="229CF8"/>
      </a:accent1>
      <a:accent2>
        <a:srgbClr val="229CF8"/>
      </a:accent2>
      <a:accent3>
        <a:srgbClr val="AAAAB2"/>
      </a:accent3>
      <a:accent4>
        <a:srgbClr val="DADADA"/>
      </a:accent4>
      <a:accent5>
        <a:srgbClr val="ABCBFB"/>
      </a:accent5>
      <a:accent6>
        <a:srgbClr val="1E8DE1"/>
      </a:accent6>
      <a:hlink>
        <a:srgbClr val="4EACD2"/>
      </a:hlink>
      <a:folHlink>
        <a:srgbClr val="33C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dgeCoInterfaces-JM-2">
  <a:themeElements>
    <a:clrScheme name="">
      <a:dk1>
        <a:srgbClr val="333333"/>
      </a:dk1>
      <a:lt1>
        <a:srgbClr val="FFFFFF"/>
      </a:lt1>
      <a:dk2>
        <a:srgbClr val="00004C"/>
      </a:dk2>
      <a:lt2>
        <a:srgbClr val="0000FF"/>
      </a:lt2>
      <a:accent1>
        <a:srgbClr val="229CF8"/>
      </a:accent1>
      <a:accent2>
        <a:srgbClr val="229CF8"/>
      </a:accent2>
      <a:accent3>
        <a:srgbClr val="AAAAB2"/>
      </a:accent3>
      <a:accent4>
        <a:srgbClr val="DADADA"/>
      </a:accent4>
      <a:accent5>
        <a:srgbClr val="ABCBFB"/>
      </a:accent5>
      <a:accent6>
        <a:srgbClr val="1E8DE1"/>
      </a:accent6>
      <a:hlink>
        <a:srgbClr val="4EACD2"/>
      </a:hlink>
      <a:folHlink>
        <a:srgbClr val="33C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10439</Words>
  <Application>Microsoft Office PowerPoint</Application>
  <PresentationFormat>Format A4 (210 x 297 mm)</PresentationFormat>
  <Paragraphs>2909</Paragraphs>
  <Slides>750</Slides>
  <Notes>750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750</vt:i4>
      </vt:variant>
    </vt:vector>
  </HeadingPairs>
  <TitlesOfParts>
    <vt:vector size="754" baseType="lpstr">
      <vt:lpstr>Arial</vt:lpstr>
      <vt:lpstr>Times New Roman</vt:lpstr>
      <vt:lpstr>JudgeCoInterfaces-JM-2</vt:lpstr>
      <vt:lpstr>JudgeCoInterfaces-JM-2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Jim Capron</dc:creator>
  <cp:lastModifiedBy>Cécile VENUAT</cp:lastModifiedBy>
  <cp:revision>1</cp:revision>
  <dcterms:created xsi:type="dcterms:W3CDTF">2003-02-13T12:03:42Z</dcterms:created>
  <dcterms:modified xsi:type="dcterms:W3CDTF">2025-01-14T11:59:27Z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ApplyPaperSize" pid="2">
    <vt:bool>true</vt:bool>
  </property>
  <property fmtid="{D5CDD505-2E9C-101B-9397-08002B2CF9AE}" name="McKPaperSize" pid="3">
    <vt:lpwstr>A4</vt:lpwstr>
  </property>
  <property fmtid="{D5CDD505-2E9C-101B-9397-08002B2CF9AE}" name="McKinsey Margins" pid="4">
    <vt:bool>true</vt:bool>
  </property>
  <property fmtid="{D5CDD505-2E9C-101B-9397-08002B2CF9AE}" name="NXPowerLiteLastOptimized" pid="5">
    <vt:lpwstr>19840722</vt:lpwstr>
  </property>
  <property fmtid="{D5CDD505-2E9C-101B-9397-08002B2CF9AE}" name="NXPowerLiteSettings" pid="6">
    <vt:lpwstr>F7000400038000</vt:lpwstr>
  </property>
  <property fmtid="{D5CDD505-2E9C-101B-9397-08002B2CF9AE}" name="NXPowerLiteVersion" pid="7">
    <vt:lpwstr>S10.3.1</vt:lpwstr>
  </property>
  <property fmtid="{D5CDD505-2E9C-101B-9397-08002B2CF9AE}" name="NotesPageLayout" pid="8">
    <vt:lpwstr>Message</vt:lpwstr>
  </property>
  <property fmtid="{D5CDD505-2E9C-101B-9397-08002B2CF9AE}" name="Traditional Objects" pid="9">
    <vt:bool>true</vt:bool>
  </property>
  <property fmtid="{D5CDD505-2E9C-101B-9397-08002B2CF9AE}" name="Use 12-pt Templates" pid="10">
    <vt:bool>true</vt:bool>
  </property>
</Properties>
</file>